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6"/>
  </p:sldMasterIdLst>
  <p:notesMasterIdLst>
    <p:notesMasterId r:id="rId42"/>
  </p:notesMasterIdLst>
  <p:handoutMasterIdLst>
    <p:handoutMasterId r:id="rId43"/>
  </p:handoutMasterIdLst>
  <p:sldIdLst>
    <p:sldId id="8677" r:id="rId7"/>
    <p:sldId id="8714" r:id="rId8"/>
    <p:sldId id="285" r:id="rId9"/>
    <p:sldId id="283" r:id="rId10"/>
    <p:sldId id="268" r:id="rId11"/>
    <p:sldId id="272" r:id="rId12"/>
    <p:sldId id="8715" r:id="rId13"/>
    <p:sldId id="8717" r:id="rId14"/>
    <p:sldId id="8719" r:id="rId15"/>
    <p:sldId id="259" r:id="rId16"/>
    <p:sldId id="265" r:id="rId17"/>
    <p:sldId id="275" r:id="rId18"/>
    <p:sldId id="267" r:id="rId19"/>
    <p:sldId id="8720" r:id="rId20"/>
    <p:sldId id="8703" r:id="rId21"/>
    <p:sldId id="8639" r:id="rId22"/>
    <p:sldId id="8699" r:id="rId23"/>
    <p:sldId id="8700" r:id="rId24"/>
    <p:sldId id="8712" r:id="rId25"/>
    <p:sldId id="8713" r:id="rId26"/>
    <p:sldId id="8709" r:id="rId27"/>
    <p:sldId id="8722" r:id="rId28"/>
    <p:sldId id="8704" r:id="rId29"/>
    <p:sldId id="346" r:id="rId30"/>
    <p:sldId id="8705" r:id="rId31"/>
    <p:sldId id="8706" r:id="rId32"/>
    <p:sldId id="8707" r:id="rId33"/>
    <p:sldId id="8708" r:id="rId34"/>
    <p:sldId id="8721" r:id="rId35"/>
    <p:sldId id="8716" r:id="rId36"/>
    <p:sldId id="8718" r:id="rId37"/>
    <p:sldId id="342" r:id="rId38"/>
    <p:sldId id="343" r:id="rId39"/>
    <p:sldId id="304" r:id="rId40"/>
    <p:sldId id="261" r:id="rId41"/>
  </p:sldIdLst>
  <p:sldSz cx="9144000" cy="5143500" type="screen16x9"/>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ustomer presentation" id="{8695E243-968C-854C-8A68-191554901F83}">
          <p14:sldIdLst>
            <p14:sldId id="8677"/>
            <p14:sldId id="8714"/>
            <p14:sldId id="285"/>
            <p14:sldId id="283"/>
            <p14:sldId id="268"/>
            <p14:sldId id="272"/>
            <p14:sldId id="8715"/>
            <p14:sldId id="8717"/>
            <p14:sldId id="8719"/>
            <p14:sldId id="259"/>
            <p14:sldId id="265"/>
            <p14:sldId id="275"/>
            <p14:sldId id="267"/>
            <p14:sldId id="8720"/>
            <p14:sldId id="8703"/>
            <p14:sldId id="8639"/>
            <p14:sldId id="8699"/>
            <p14:sldId id="8700"/>
            <p14:sldId id="8712"/>
            <p14:sldId id="8713"/>
            <p14:sldId id="8709"/>
            <p14:sldId id="8722"/>
            <p14:sldId id="8704"/>
            <p14:sldId id="346"/>
            <p14:sldId id="8705"/>
            <p14:sldId id="8706"/>
            <p14:sldId id="8707"/>
            <p14:sldId id="8708"/>
            <p14:sldId id="8721"/>
            <p14:sldId id="8716"/>
            <p14:sldId id="8718"/>
          </p14:sldIdLst>
        </p14:section>
        <p14:section name="Time Saver" id="{1A0290DE-0075-8F4E-8130-2C383C441860}">
          <p14:sldIdLst>
            <p14:sldId id="342"/>
          </p14:sldIdLst>
        </p14:section>
        <p14:section name="Use colour" id="{4A4A6C58-F74A-784F-BFD9-C2172AF7B521}">
          <p14:sldIdLst>
            <p14:sldId id="343"/>
            <p14:sldId id="304"/>
            <p14:sldId id="261"/>
          </p14:sldIdLst>
        </p14:section>
        <p14:section name="Background example" id="{3F3642B8-A65B-2140-A162-5D76ACD8D550}">
          <p14:sldIdLst/>
        </p14:section>
      </p14:sectionLst>
    </p:ext>
    <p:ext uri="{EFAFB233-063F-42B5-8137-9DF3F51BA10A}">
      <p15:sldGuideLst xmlns:p15="http://schemas.microsoft.com/office/powerpoint/2012/main">
        <p15:guide id="1" orient="horz" pos="259" userDrawn="1">
          <p15:clr>
            <a:srgbClr val="A4A3A4"/>
          </p15:clr>
        </p15:guide>
        <p15:guide id="2" pos="272" userDrawn="1">
          <p15:clr>
            <a:srgbClr val="A4A3A4"/>
          </p15:clr>
        </p15:guide>
        <p15:guide id="3" orient="horz" pos="3049" userDrawn="1">
          <p15:clr>
            <a:srgbClr val="A4A3A4"/>
          </p15:clr>
        </p15:guide>
        <p15:guide id="4" pos="562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3FF"/>
    <a:srgbClr val="2864A2"/>
    <a:srgbClr val="FF9217"/>
    <a:srgbClr val="FF6803"/>
    <a:srgbClr val="9A1200"/>
    <a:srgbClr val="EAE7E7"/>
    <a:srgbClr val="EFEBB6"/>
    <a:srgbClr val="FFBB00"/>
    <a:srgbClr val="7CBB00"/>
    <a:srgbClr val="00A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704"/>
  </p:normalViewPr>
  <p:slideViewPr>
    <p:cSldViewPr snapToGrid="0" snapToObjects="1" showGuides="1">
      <p:cViewPr varScale="1">
        <p:scale>
          <a:sx n="154" d="100"/>
          <a:sy n="154" d="100"/>
        </p:scale>
        <p:origin x="414" y="75"/>
      </p:cViewPr>
      <p:guideLst>
        <p:guide orient="horz" pos="259"/>
        <p:guide pos="272"/>
        <p:guide orient="horz" pos="3049"/>
        <p:guide pos="5624"/>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94" d="100"/>
          <a:sy n="94" d="100"/>
        </p:scale>
        <p:origin x="3184"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0"/>
      <c:rAngAx val="0"/>
      <c:perspective val="0"/>
    </c:view3D>
    <c:floor>
      <c:thickness val="0"/>
    </c:floor>
    <c:sideWall>
      <c:thickness val="0"/>
    </c:sideWall>
    <c:backWall>
      <c:thickness val="0"/>
    </c:backWall>
    <c:plotArea>
      <c:layout>
        <c:manualLayout>
          <c:layoutTarget val="inner"/>
          <c:xMode val="edge"/>
          <c:yMode val="edge"/>
          <c:x val="0.28684627575277943"/>
          <c:y val="0.33636363636364208"/>
          <c:w val="0.42630744849445706"/>
          <c:h val="0.32424242424242761"/>
        </c:manualLayout>
      </c:layout>
      <c:pie3DChart>
        <c:varyColors val="1"/>
        <c:ser>
          <c:idx val="0"/>
          <c:order val="0"/>
          <c:tx>
            <c:strRef>
              <c:f>Sheet1!$A$2</c:f>
              <c:strCache>
                <c:ptCount val="1"/>
              </c:strCache>
            </c:strRef>
          </c:tx>
          <c:spPr>
            <a:solidFill>
              <a:schemeClr val="accent1"/>
            </a:solidFill>
            <a:ln w="16622">
              <a:solidFill>
                <a:schemeClr val="tx1"/>
              </a:solidFill>
              <a:prstDash val="solid"/>
            </a:ln>
          </c:spPr>
          <c:dPt>
            <c:idx val="0"/>
            <c:bubble3D val="0"/>
            <c:spPr>
              <a:solidFill>
                <a:srgbClr val="E7E5E5"/>
              </a:solidFill>
              <a:ln w="16622">
                <a:solidFill>
                  <a:schemeClr val="tx1"/>
                </a:solidFill>
                <a:prstDash val="solid"/>
              </a:ln>
            </c:spPr>
            <c:extLst>
              <c:ext xmlns:c16="http://schemas.microsoft.com/office/drawing/2014/chart" uri="{C3380CC4-5D6E-409C-BE32-E72D297353CC}">
                <c16:uniqueId val="{00000001-D829-4815-906B-434F37BDFDE8}"/>
              </c:ext>
            </c:extLst>
          </c:dPt>
          <c:dPt>
            <c:idx val="1"/>
            <c:bubble3D val="0"/>
            <c:spPr>
              <a:solidFill>
                <a:srgbClr val="EC8D2F"/>
              </a:solidFill>
              <a:ln w="16622">
                <a:solidFill>
                  <a:schemeClr val="tx1"/>
                </a:solidFill>
                <a:prstDash val="solid"/>
              </a:ln>
            </c:spPr>
            <c:extLst>
              <c:ext xmlns:c16="http://schemas.microsoft.com/office/drawing/2014/chart" uri="{C3380CC4-5D6E-409C-BE32-E72D297353CC}">
                <c16:uniqueId val="{00000003-D829-4815-906B-434F37BDFDE8}"/>
              </c:ext>
            </c:extLst>
          </c:dPt>
          <c:dPt>
            <c:idx val="2"/>
            <c:bubble3D val="0"/>
            <c:spPr>
              <a:solidFill>
                <a:srgbClr val="2E5A95"/>
              </a:solidFill>
              <a:ln w="16622">
                <a:solidFill>
                  <a:schemeClr val="tx1"/>
                </a:solidFill>
                <a:prstDash val="solid"/>
              </a:ln>
            </c:spPr>
            <c:extLst>
              <c:ext xmlns:c16="http://schemas.microsoft.com/office/drawing/2014/chart" uri="{C3380CC4-5D6E-409C-BE32-E72D297353CC}">
                <c16:uniqueId val="{00000005-D829-4815-906B-434F37BDFDE8}"/>
              </c:ext>
            </c:extLst>
          </c:dPt>
          <c:dPt>
            <c:idx val="3"/>
            <c:bubble3D val="0"/>
            <c:spPr>
              <a:solidFill>
                <a:schemeClr val="folHlink"/>
              </a:solidFill>
              <a:ln w="16622">
                <a:solidFill>
                  <a:schemeClr val="tx1"/>
                </a:solidFill>
                <a:prstDash val="solid"/>
              </a:ln>
            </c:spPr>
            <c:extLst>
              <c:ext xmlns:c16="http://schemas.microsoft.com/office/drawing/2014/chart" uri="{C3380CC4-5D6E-409C-BE32-E72D297353CC}">
                <c16:uniqueId val="{00000007-D829-4815-906B-434F37BDFDE8}"/>
              </c:ext>
            </c:extLst>
          </c:dPt>
          <c:dPt>
            <c:idx val="4"/>
            <c:bubble3D val="0"/>
            <c:spPr>
              <a:solidFill>
                <a:srgbClr val="3B9BF7"/>
              </a:solidFill>
              <a:ln w="16622">
                <a:solidFill>
                  <a:schemeClr val="tx1"/>
                </a:solidFill>
                <a:prstDash val="solid"/>
              </a:ln>
            </c:spPr>
            <c:extLst>
              <c:ext xmlns:c16="http://schemas.microsoft.com/office/drawing/2014/chart" uri="{C3380CC4-5D6E-409C-BE32-E72D297353CC}">
                <c16:uniqueId val="{00000009-D829-4815-906B-434F37BDFDE8}"/>
              </c:ext>
            </c:extLst>
          </c:dPt>
          <c:dLbls>
            <c:dLbl>
              <c:idx val="0"/>
              <c:layout>
                <c:manualLayout>
                  <c:x val="1.0787524972939541E-2"/>
                  <c:y val="-0.13307173477676881"/>
                </c:manualLayout>
              </c:layout>
              <c:tx>
                <c:rich>
                  <a:bodyPr/>
                  <a:lstStyle/>
                  <a:p>
                    <a:r>
                      <a:rPr lang="en-US" sz="1400" dirty="0"/>
                      <a:t>Management (3)</a:t>
                    </a:r>
                    <a:endParaRPr lang="en-US" dirty="0"/>
                  </a:p>
                </c:rich>
              </c:tx>
              <c:dLblPos val="bestFi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829-4815-906B-434F37BDFDE8}"/>
                </c:ext>
              </c:extLst>
            </c:dLbl>
            <c:dLbl>
              <c:idx val="1"/>
              <c:layout>
                <c:manualLayout>
                  <c:x val="8.4165460213153034E-2"/>
                  <c:y val="-2.2187619805950809E-3"/>
                </c:manualLayout>
              </c:layout>
              <c:tx>
                <c:rich>
                  <a:bodyPr/>
                  <a:lstStyle/>
                  <a:p>
                    <a:r>
                      <a:rPr lang="en-US" dirty="0"/>
                      <a:t>Marketing &amp; Sales (7)</a:t>
                    </a:r>
                  </a:p>
                </c:rich>
              </c:tx>
              <c:dLblPos val="bestFi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D829-4815-906B-434F37BDFDE8}"/>
                </c:ext>
              </c:extLst>
            </c:dLbl>
            <c:dLbl>
              <c:idx val="2"/>
              <c:layout>
                <c:manualLayout>
                  <c:x val="0.11366792025130615"/>
                  <c:y val="0.13185937758185939"/>
                </c:manualLayout>
              </c:layout>
              <c:tx>
                <c:rich>
                  <a:bodyPr/>
                  <a:lstStyle/>
                  <a:p>
                    <a:r>
                      <a:rPr lang="en-US" sz="1400" dirty="0"/>
                      <a:t>Consultants (24)</a:t>
                    </a:r>
                    <a:endParaRPr lang="en-US" dirty="0"/>
                  </a:p>
                </c:rich>
              </c:tx>
              <c:dLblPos val="bestFi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829-4815-906B-434F37BDFDE8}"/>
                </c:ext>
              </c:extLst>
            </c:dLbl>
            <c:dLbl>
              <c:idx val="3"/>
              <c:layout>
                <c:manualLayout>
                  <c:x val="-9.2473207371747426E-2"/>
                  <c:y val="9.1486132670596992E-2"/>
                </c:manualLayout>
              </c:layout>
              <c:tx>
                <c:rich>
                  <a:bodyPr/>
                  <a:lstStyle/>
                  <a:p>
                    <a:r>
                      <a:rPr lang="en-US" sz="1400" dirty="0"/>
                      <a:t>SW Developers (20)</a:t>
                    </a:r>
                    <a:endParaRPr lang="en-US" dirty="0"/>
                  </a:p>
                </c:rich>
              </c:tx>
              <c:dLblPos val="bestFi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D829-4815-906B-434F37BDFDE8}"/>
                </c:ext>
              </c:extLst>
            </c:dLbl>
            <c:dLbl>
              <c:idx val="4"/>
              <c:layout>
                <c:manualLayout>
                  <c:x val="-0.10068610920564522"/>
                  <c:y val="-0.11731855581382242"/>
                </c:manualLayout>
              </c:layout>
              <c:tx>
                <c:rich>
                  <a:bodyPr/>
                  <a:lstStyle/>
                  <a:p>
                    <a:r>
                      <a:rPr lang="en-US" sz="1400" dirty="0"/>
                      <a:t>Office (8)</a:t>
                    </a:r>
                    <a:endParaRPr lang="en-US" dirty="0"/>
                  </a:p>
                </c:rich>
              </c:tx>
              <c:dLblPos val="bestFi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D829-4815-906B-434F37BDFDE8}"/>
                </c:ext>
              </c:extLst>
            </c:dLbl>
            <c:dLbl>
              <c:idx val="5"/>
              <c:layout>
                <c:manualLayout>
                  <c:x val="-6.2344121667012014E-3"/>
                  <c:y val="-0.1422785691114454"/>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829-4815-906B-434F37BDFDE8}"/>
                </c:ext>
              </c:extLst>
            </c:dLbl>
            <c:spPr>
              <a:noFill/>
              <a:ln w="33244">
                <a:noFill/>
              </a:ln>
            </c:spPr>
            <c:txPr>
              <a:bodyPr/>
              <a:lstStyle/>
              <a:p>
                <a:pPr>
                  <a:defRPr sz="1400" b="1" i="0" u="none" strike="noStrike" baseline="0">
                    <a:solidFill>
                      <a:schemeClr val="tx1"/>
                    </a:solidFill>
                    <a:latin typeface="+mn-lt"/>
                    <a:ea typeface="Verdana"/>
                    <a:cs typeface="Verdana"/>
                  </a:defRPr>
                </a:pPr>
                <a:endParaRPr lang="cs-CZ"/>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Sheet1!$B$1:$G$1</c:f>
              <c:strCache>
                <c:ptCount val="6"/>
                <c:pt idx="0">
                  <c:v>Management (3)</c:v>
                </c:pt>
                <c:pt idx="1">
                  <c:v>Marketing &amp; Sales (7)</c:v>
                </c:pt>
                <c:pt idx="2">
                  <c:v>Consultants (24)</c:v>
                </c:pt>
                <c:pt idx="3">
                  <c:v>SW Developers (20)</c:v>
                </c:pt>
                <c:pt idx="4">
                  <c:v>Office (8)</c:v>
                </c:pt>
                <c:pt idx="5">
                  <c:v>Technicians (2)</c:v>
                </c:pt>
              </c:strCache>
            </c:strRef>
          </c:cat>
          <c:val>
            <c:numRef>
              <c:f>Sheet1!$B$2:$G$2</c:f>
              <c:numCache>
                <c:formatCode>General</c:formatCode>
                <c:ptCount val="6"/>
                <c:pt idx="0">
                  <c:v>3</c:v>
                </c:pt>
                <c:pt idx="1">
                  <c:v>7</c:v>
                </c:pt>
                <c:pt idx="2">
                  <c:v>24</c:v>
                </c:pt>
                <c:pt idx="3">
                  <c:v>20</c:v>
                </c:pt>
                <c:pt idx="4">
                  <c:v>8</c:v>
                </c:pt>
                <c:pt idx="5">
                  <c:v>2</c:v>
                </c:pt>
              </c:numCache>
            </c:numRef>
          </c:val>
          <c:extLst>
            <c:ext xmlns:c16="http://schemas.microsoft.com/office/drawing/2014/chart" uri="{C3380CC4-5D6E-409C-BE32-E72D297353CC}">
              <c16:uniqueId val="{0000000B-D829-4815-906B-434F37BDFDE8}"/>
            </c:ext>
          </c:extLst>
        </c:ser>
        <c:ser>
          <c:idx val="1"/>
          <c:order val="1"/>
          <c:tx>
            <c:strRef>
              <c:f>Sheet1!$A$3</c:f>
              <c:strCache>
                <c:ptCount val="1"/>
              </c:strCache>
            </c:strRef>
          </c:tx>
          <c:spPr>
            <a:solidFill>
              <a:schemeClr val="accent2"/>
            </a:solidFill>
            <a:ln w="16622">
              <a:solidFill>
                <a:schemeClr val="tx1"/>
              </a:solidFill>
              <a:prstDash val="solid"/>
            </a:ln>
          </c:spPr>
          <c:dPt>
            <c:idx val="0"/>
            <c:bubble3D val="0"/>
            <c:spPr>
              <a:solidFill>
                <a:schemeClr val="accent1"/>
              </a:solidFill>
              <a:ln w="16622">
                <a:solidFill>
                  <a:schemeClr val="tx1"/>
                </a:solidFill>
                <a:prstDash val="solid"/>
              </a:ln>
            </c:spPr>
            <c:extLst>
              <c:ext xmlns:c16="http://schemas.microsoft.com/office/drawing/2014/chart" uri="{C3380CC4-5D6E-409C-BE32-E72D297353CC}">
                <c16:uniqueId val="{0000000D-D829-4815-906B-434F37BDFDE8}"/>
              </c:ext>
            </c:extLst>
          </c:dPt>
          <c:dPt>
            <c:idx val="2"/>
            <c:bubble3D val="0"/>
            <c:spPr>
              <a:solidFill>
                <a:schemeClr val="hlink"/>
              </a:solidFill>
              <a:ln w="16622">
                <a:solidFill>
                  <a:schemeClr val="tx1"/>
                </a:solidFill>
                <a:prstDash val="solid"/>
              </a:ln>
            </c:spPr>
            <c:extLst>
              <c:ext xmlns:c16="http://schemas.microsoft.com/office/drawing/2014/chart" uri="{C3380CC4-5D6E-409C-BE32-E72D297353CC}">
                <c16:uniqueId val="{0000000F-D829-4815-906B-434F37BDFDE8}"/>
              </c:ext>
            </c:extLst>
          </c:dPt>
          <c:dPt>
            <c:idx val="3"/>
            <c:bubble3D val="0"/>
            <c:spPr>
              <a:solidFill>
                <a:schemeClr val="folHlink"/>
              </a:solidFill>
              <a:ln w="16622">
                <a:solidFill>
                  <a:schemeClr val="tx1"/>
                </a:solidFill>
                <a:prstDash val="solid"/>
              </a:ln>
            </c:spPr>
            <c:extLst>
              <c:ext xmlns:c16="http://schemas.microsoft.com/office/drawing/2014/chart" uri="{C3380CC4-5D6E-409C-BE32-E72D297353CC}">
                <c16:uniqueId val="{00000011-D829-4815-906B-434F37BDFDE8}"/>
              </c:ext>
            </c:extLst>
          </c:dPt>
          <c:dPt>
            <c:idx val="4"/>
            <c:bubble3D val="0"/>
            <c:spPr>
              <a:solidFill>
                <a:schemeClr val="bg2"/>
              </a:solidFill>
              <a:ln w="16622">
                <a:solidFill>
                  <a:schemeClr val="tx1"/>
                </a:solidFill>
                <a:prstDash val="solid"/>
              </a:ln>
            </c:spPr>
            <c:extLst>
              <c:ext xmlns:c16="http://schemas.microsoft.com/office/drawing/2014/chart" uri="{C3380CC4-5D6E-409C-BE32-E72D297353CC}">
                <c16:uniqueId val="{00000013-D829-4815-906B-434F37BDFDE8}"/>
              </c:ext>
            </c:extLst>
          </c:dPt>
          <c:cat>
            <c:strRef>
              <c:f>Sheet1!$B$1:$G$1</c:f>
              <c:strCache>
                <c:ptCount val="6"/>
                <c:pt idx="0">
                  <c:v>Management (3)</c:v>
                </c:pt>
                <c:pt idx="1">
                  <c:v>Marketing &amp; Sales (7)</c:v>
                </c:pt>
                <c:pt idx="2">
                  <c:v>Consultants (24)</c:v>
                </c:pt>
                <c:pt idx="3">
                  <c:v>SW Developers (20)</c:v>
                </c:pt>
                <c:pt idx="4">
                  <c:v>Office (8)</c:v>
                </c:pt>
                <c:pt idx="5">
                  <c:v>Technicians (2)</c:v>
                </c:pt>
              </c:strCache>
            </c:strRef>
          </c:cat>
          <c:val>
            <c:numRef>
              <c:f>Sheet1!$B$3:$G$3</c:f>
              <c:numCache>
                <c:formatCode>General</c:formatCode>
                <c:ptCount val="6"/>
              </c:numCache>
            </c:numRef>
          </c:val>
          <c:extLst>
            <c:ext xmlns:c16="http://schemas.microsoft.com/office/drawing/2014/chart" uri="{C3380CC4-5D6E-409C-BE32-E72D297353CC}">
              <c16:uniqueId val="{00000014-D829-4815-906B-434F37BDFDE8}"/>
            </c:ext>
          </c:extLst>
        </c:ser>
        <c:ser>
          <c:idx val="2"/>
          <c:order val="2"/>
          <c:tx>
            <c:strRef>
              <c:f>Sheet1!$A$4</c:f>
              <c:strCache>
                <c:ptCount val="1"/>
              </c:strCache>
            </c:strRef>
          </c:tx>
          <c:spPr>
            <a:solidFill>
              <a:schemeClr val="hlink"/>
            </a:solidFill>
            <a:ln w="16622">
              <a:solidFill>
                <a:schemeClr val="tx1"/>
              </a:solidFill>
              <a:prstDash val="solid"/>
            </a:ln>
          </c:spPr>
          <c:dPt>
            <c:idx val="0"/>
            <c:bubble3D val="0"/>
            <c:spPr>
              <a:solidFill>
                <a:schemeClr val="accent1"/>
              </a:solidFill>
              <a:ln w="16622">
                <a:solidFill>
                  <a:schemeClr val="tx1"/>
                </a:solidFill>
                <a:prstDash val="solid"/>
              </a:ln>
            </c:spPr>
            <c:extLst>
              <c:ext xmlns:c16="http://schemas.microsoft.com/office/drawing/2014/chart" uri="{C3380CC4-5D6E-409C-BE32-E72D297353CC}">
                <c16:uniqueId val="{00000016-D829-4815-906B-434F37BDFDE8}"/>
              </c:ext>
            </c:extLst>
          </c:dPt>
          <c:dPt>
            <c:idx val="1"/>
            <c:bubble3D val="0"/>
            <c:spPr>
              <a:solidFill>
                <a:schemeClr val="accent2"/>
              </a:solidFill>
              <a:ln w="16622">
                <a:solidFill>
                  <a:schemeClr val="tx1"/>
                </a:solidFill>
                <a:prstDash val="solid"/>
              </a:ln>
            </c:spPr>
            <c:extLst>
              <c:ext xmlns:c16="http://schemas.microsoft.com/office/drawing/2014/chart" uri="{C3380CC4-5D6E-409C-BE32-E72D297353CC}">
                <c16:uniqueId val="{00000018-D829-4815-906B-434F37BDFDE8}"/>
              </c:ext>
            </c:extLst>
          </c:dPt>
          <c:dPt>
            <c:idx val="3"/>
            <c:bubble3D val="0"/>
            <c:spPr>
              <a:solidFill>
                <a:schemeClr val="folHlink"/>
              </a:solidFill>
              <a:ln w="16622">
                <a:solidFill>
                  <a:schemeClr val="tx1"/>
                </a:solidFill>
                <a:prstDash val="solid"/>
              </a:ln>
            </c:spPr>
            <c:extLst>
              <c:ext xmlns:c16="http://schemas.microsoft.com/office/drawing/2014/chart" uri="{C3380CC4-5D6E-409C-BE32-E72D297353CC}">
                <c16:uniqueId val="{0000001A-D829-4815-906B-434F37BDFDE8}"/>
              </c:ext>
            </c:extLst>
          </c:dPt>
          <c:dPt>
            <c:idx val="4"/>
            <c:bubble3D val="0"/>
            <c:spPr>
              <a:solidFill>
                <a:schemeClr val="bg2"/>
              </a:solidFill>
              <a:ln w="16622">
                <a:solidFill>
                  <a:schemeClr val="tx1"/>
                </a:solidFill>
                <a:prstDash val="solid"/>
              </a:ln>
            </c:spPr>
            <c:extLst>
              <c:ext xmlns:c16="http://schemas.microsoft.com/office/drawing/2014/chart" uri="{C3380CC4-5D6E-409C-BE32-E72D297353CC}">
                <c16:uniqueId val="{0000001C-D829-4815-906B-434F37BDFDE8}"/>
              </c:ext>
            </c:extLst>
          </c:dPt>
          <c:cat>
            <c:strRef>
              <c:f>Sheet1!$B$1:$G$1</c:f>
              <c:strCache>
                <c:ptCount val="6"/>
                <c:pt idx="0">
                  <c:v>Management (3)</c:v>
                </c:pt>
                <c:pt idx="1">
                  <c:v>Marketing &amp; Sales (7)</c:v>
                </c:pt>
                <c:pt idx="2">
                  <c:v>Consultants (24)</c:v>
                </c:pt>
                <c:pt idx="3">
                  <c:v>SW Developers (20)</c:v>
                </c:pt>
                <c:pt idx="4">
                  <c:v>Office (8)</c:v>
                </c:pt>
                <c:pt idx="5">
                  <c:v>Technicians (2)</c:v>
                </c:pt>
              </c:strCache>
            </c:strRef>
          </c:cat>
          <c:val>
            <c:numRef>
              <c:f>Sheet1!$B$4:$G$4</c:f>
              <c:numCache>
                <c:formatCode>General</c:formatCode>
                <c:ptCount val="6"/>
              </c:numCache>
            </c:numRef>
          </c:val>
          <c:extLst>
            <c:ext xmlns:c16="http://schemas.microsoft.com/office/drawing/2014/chart" uri="{C3380CC4-5D6E-409C-BE32-E72D297353CC}">
              <c16:uniqueId val="{0000001D-D829-4815-906B-434F37BDFDE8}"/>
            </c:ext>
          </c:extLst>
        </c:ser>
        <c:dLbls>
          <c:showLegendKey val="0"/>
          <c:showVal val="0"/>
          <c:showCatName val="0"/>
          <c:showSerName val="0"/>
          <c:showPercent val="0"/>
          <c:showBubbleSize val="0"/>
          <c:showLeaderLines val="1"/>
        </c:dLbls>
      </c:pie3DChart>
      <c:spPr>
        <a:noFill/>
        <a:ln w="33244">
          <a:noFill/>
        </a:ln>
      </c:spPr>
    </c:plotArea>
    <c:plotVisOnly val="1"/>
    <c:dispBlanksAs val="zero"/>
    <c:showDLblsOverMax val="0"/>
  </c:chart>
  <c:spPr>
    <a:noFill/>
    <a:ln>
      <a:noFill/>
    </a:ln>
  </c:spPr>
  <c:txPr>
    <a:bodyPr/>
    <a:lstStyle/>
    <a:p>
      <a:pPr>
        <a:defRPr sz="1865" b="1" i="0" u="none" strike="noStrike" baseline="0">
          <a:solidFill>
            <a:schemeClr val="tx1"/>
          </a:solidFill>
          <a:latin typeface="Verdana"/>
          <a:ea typeface="Verdana"/>
          <a:cs typeface="Verdana"/>
        </a:defRPr>
      </a:pPr>
      <a:endParaRPr lang="cs-CZ"/>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a:extLst>
              <a:ext uri="{FF2B5EF4-FFF2-40B4-BE49-F238E27FC236}">
                <a16:creationId xmlns:a16="http://schemas.microsoft.com/office/drawing/2014/main" id="{9B6E7F9C-1476-3D44-8D41-B49BB8EB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a:extLst>
              <a:ext uri="{FF2B5EF4-FFF2-40B4-BE49-F238E27FC236}">
                <a16:creationId xmlns:a16="http://schemas.microsoft.com/office/drawing/2014/main" id="{B00C925C-16E2-EE44-97CD-CFE33B56A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69A8AA-998C-144C-85CF-82C974291931}" type="datetimeFigureOut">
              <a:rPr lang="cs-CZ" smtClean="0"/>
              <a:t>17.07.2020</a:t>
            </a:fld>
            <a:endParaRPr lang="cs-CZ"/>
          </a:p>
        </p:txBody>
      </p:sp>
      <p:sp>
        <p:nvSpPr>
          <p:cNvPr id="4" name="Zástupný symbol pro zápatí 3">
            <a:extLst>
              <a:ext uri="{FF2B5EF4-FFF2-40B4-BE49-F238E27FC236}">
                <a16:creationId xmlns:a16="http://schemas.microsoft.com/office/drawing/2014/main" id="{49613D99-1B94-9549-A641-D552FAC0B1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5" name="Zástupný symbol pro číslo snímku 4">
            <a:extLst>
              <a:ext uri="{FF2B5EF4-FFF2-40B4-BE49-F238E27FC236}">
                <a16:creationId xmlns:a16="http://schemas.microsoft.com/office/drawing/2014/main" id="{E365925D-8374-1E41-9866-BF4B3DE511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0EC481-D42B-4E4E-A0CD-D6294663AD5F}" type="slidenum">
              <a:rPr lang="cs-CZ" smtClean="0"/>
              <a:t>‹#›</a:t>
            </a:fld>
            <a:endParaRPr lang="cs-CZ"/>
          </a:p>
        </p:txBody>
      </p:sp>
    </p:spTree>
    <p:extLst>
      <p:ext uri="{BB962C8B-B14F-4D97-AF65-F5344CB8AC3E}">
        <p14:creationId xmlns:p14="http://schemas.microsoft.com/office/powerpoint/2010/main" val="16005404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248CB9-D02A-AF4F-B733-A59C7B33B668}" type="datetimeFigureOut">
              <a:rPr lang="cs-CZ" smtClean="0"/>
              <a:t>17.07.2020</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A1F8B-3005-4F49-A132-430940903009}" type="slidenum">
              <a:rPr lang="cs-CZ" smtClean="0"/>
              <a:t>‹#›</a:t>
            </a:fld>
            <a:endParaRPr lang="cs-CZ"/>
          </a:p>
        </p:txBody>
      </p:sp>
    </p:spTree>
    <p:extLst>
      <p:ext uri="{BB962C8B-B14F-4D97-AF65-F5344CB8AC3E}">
        <p14:creationId xmlns:p14="http://schemas.microsoft.com/office/powerpoint/2010/main" val="197701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baseline="0" dirty="0">
                <a:solidFill>
                  <a:schemeClr val="tx1"/>
                </a:solidFill>
                <a:effectLst/>
                <a:latin typeface="Segoe UI Light" pitchFamily="34" charset="0"/>
                <a:ea typeface="+mn-ea"/>
                <a:cs typeface="+mn-cs"/>
              </a:rPr>
              <a:t>Growing businesses often outgrow their basic accounting software or legacy ERP systems that are unable to handle increased inventory and transactions, lack integration with other line-of-business systems, and have reporting limitations. Customers also feel pain around scalability, mobility, and cloud.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Take</a:t>
            </a:r>
            <a:r>
              <a:rPr lang="en-US" sz="900" kern="1200" baseline="0" dirty="0">
                <a:solidFill>
                  <a:schemeClr val="tx1"/>
                </a:solidFill>
                <a:effectLst/>
                <a:latin typeface="Segoe UI Light" pitchFamily="34" charset="0"/>
                <a:ea typeface="+mn-ea"/>
                <a:cs typeface="+mn-cs"/>
              </a:rPr>
              <a:t> a minute to identify if</a:t>
            </a:r>
            <a:r>
              <a:rPr lang="en-US" sz="900" kern="1200" dirty="0">
                <a:solidFill>
                  <a:schemeClr val="tx1"/>
                </a:solidFill>
                <a:effectLst/>
                <a:latin typeface="Segoe UI Light" pitchFamily="34" charset="0"/>
                <a:ea typeface="+mn-ea"/>
                <a:cs typeface="+mn-cs"/>
              </a:rPr>
              <a:t> your existing systems have</a:t>
            </a:r>
            <a:r>
              <a:rPr lang="en-US" sz="900" kern="1200" baseline="0" dirty="0">
                <a:solidFill>
                  <a:schemeClr val="tx1"/>
                </a:solidFill>
                <a:effectLst/>
                <a:latin typeface="Segoe UI Light" pitchFamily="34" charset="0"/>
                <a:ea typeface="+mn-ea"/>
                <a:cs typeface="+mn-cs"/>
              </a:rPr>
              <a:t> what it takes to make </a:t>
            </a:r>
            <a:r>
              <a:rPr lang="en-US" sz="900" kern="1200" dirty="0">
                <a:solidFill>
                  <a:schemeClr val="tx1"/>
                </a:solidFill>
                <a:effectLst/>
                <a:latin typeface="Segoe UI Light" pitchFamily="34" charset="0"/>
                <a:ea typeface="+mn-ea"/>
                <a:cs typeface="+mn-cs"/>
              </a:rPr>
              <a:t>the most of new opportunities. </a:t>
            </a:r>
            <a:r>
              <a:rPr lang="en-US" sz="900" kern="1200" baseline="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Here are signs that your current </a:t>
            </a:r>
            <a:r>
              <a:rPr lang="en-US" sz="900" kern="1200" baseline="0" dirty="0">
                <a:solidFill>
                  <a:schemeClr val="tx1"/>
                </a:solidFill>
                <a:effectLst/>
                <a:latin typeface="Segoe UI Light" pitchFamily="34" charset="0"/>
                <a:ea typeface="+mn-ea"/>
                <a:cs typeface="+mn-cs"/>
              </a:rPr>
              <a:t>solutions won’t be ready to handle additional growth.</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cap="none" spc="20" dirty="0">
                <a:solidFill>
                  <a:schemeClr val="tx1"/>
                </a:solidFill>
                <a:latin typeface="Segoe UI Light"/>
                <a:cs typeface="Segoe UI Light"/>
              </a:rPr>
              <a:t>Systems are disconnected and information is siloed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Duplicate data entry into multiple systems is a daily routine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Accounting occurs in Excel,</a:t>
            </a:r>
            <a:r>
              <a:rPr lang="en-US" sz="900" kern="1200" baseline="0" dirty="0">
                <a:solidFill>
                  <a:schemeClr val="tx1"/>
                </a:solidFill>
                <a:effectLst/>
                <a:latin typeface="Segoe UI Light" pitchFamily="34" charset="0"/>
                <a:ea typeface="+mn-ea"/>
                <a:cs typeface="+mn-cs"/>
              </a:rPr>
              <a:t> not</a:t>
            </a:r>
            <a:r>
              <a:rPr lang="en-US" sz="900" kern="1200" dirty="0">
                <a:solidFill>
                  <a:schemeClr val="tx1"/>
                </a:solidFill>
                <a:effectLst/>
                <a:latin typeface="Segoe UI Light" pitchFamily="34" charset="0"/>
                <a:ea typeface="+mn-ea"/>
                <a:cs typeface="+mn-cs"/>
              </a:rPr>
              <a:t> your financial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Reporting is complicated and provides insufficient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Lack of secure</a:t>
            </a:r>
            <a:r>
              <a:rPr lang="en-US" sz="900" kern="1200" baseline="0" dirty="0">
                <a:solidFill>
                  <a:schemeClr val="tx1"/>
                </a:solidFill>
                <a:effectLst/>
                <a:latin typeface="Segoe UI Light" pitchFamily="34" charset="0"/>
                <a:ea typeface="+mn-ea"/>
                <a:cs typeface="+mn-cs"/>
              </a:rPr>
              <a:t> workflows and audit trails increase risk</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Inability to handle increased inventory and transactions</a:t>
            </a:r>
            <a:endParaRPr lang="en-US" sz="90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7/17/2020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99893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kern="1200" dirty="0">
                <a:solidFill>
                  <a:schemeClr val="tx1"/>
                </a:solidFill>
                <a:effectLst/>
                <a:latin typeface="Segoe UI Light" pitchFamily="34" charset="0"/>
                <a:ea typeface="+mn-ea"/>
                <a:cs typeface="+mn-cs"/>
              </a:rPr>
              <a:t>Get the complete picture from across your business, with reports when and where you need them. </a:t>
            </a:r>
            <a:endParaRPr lang="en-US" u="none"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A5D3BF3-D352-46FC-8343-31F56E6730E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04167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u="none" kern="1200" dirty="0">
                <a:solidFill>
                  <a:schemeClr val="tx1"/>
                </a:solidFill>
                <a:effectLst/>
                <a:latin typeface="Segoe UI Light" pitchFamily="34" charset="0"/>
                <a:ea typeface="+mn-ea"/>
                <a:cs typeface="+mn-cs"/>
              </a:rPr>
              <a:t>Microsoft Dynamics 365 Business Central is a business management solution that’s connecting people and processes like never before. From day one, it makes managing financials, sales, service and operations easier and faster.</a:t>
            </a:r>
            <a:r>
              <a:rPr lang="en-US" b="0" u="none" dirty="0">
                <a:effectLst/>
              </a:rPr>
              <a:t> </a:t>
            </a:r>
            <a:endParaRPr lang="en-US" b="0" u="none"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7/17/2020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369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Easily track ongoing sales performance and leverage actionable insights to focus on customers that have the greatest potential for long-term growth.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Deliver value at every touch point by prioritizing sales leads based on revenue potential. Keep track of all customer interactions and get guidance on best upsell, cross-sell, and renewal opportunities to maximize revenue throughout your sales cycle. Boost sales productivity by accelerating the quote to cash process. Act quickly on sales-related inquiries, manage service requests, and process payments—all from within Outlook.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Use configurable dashboards and multidimensional reports to analyze key performance indicators (KPIs), inventory, sales, and order status. With Microsoft Power BI, you can transform data into rich visuals and dashboards. It’s a powerful tool that lets you see all your data live, together all in one place. Prebuilt</a:t>
            </a:r>
            <a:r>
              <a:rPr lang="en-US" sz="900" kern="1200" baseline="0" dirty="0">
                <a:solidFill>
                  <a:schemeClr val="tx1"/>
                </a:solidFill>
                <a:effectLst/>
                <a:latin typeface="Segoe UI Light" pitchFamily="34" charset="0"/>
                <a:ea typeface="+mn-ea"/>
                <a:cs typeface="+mn-cs"/>
              </a:rPr>
              <a:t> dashboards let you explore your data in rich detail, and then share insights in colorful, interactive reports or live dashboards. Live updates make sure you’re always looking at the latest data—it’s </a:t>
            </a:r>
            <a:r>
              <a:rPr lang="en-US" sz="900" kern="1200" dirty="0">
                <a:solidFill>
                  <a:schemeClr val="tx1"/>
                </a:solidFill>
                <a:effectLst/>
                <a:latin typeface="Segoe UI Light" pitchFamily="34" charset="0"/>
                <a:ea typeface="+mn-ea"/>
                <a:cs typeface="+mn-cs"/>
              </a:rPr>
              <a:t>actionable intelligence anyone in the company</a:t>
            </a:r>
            <a:r>
              <a:rPr lang="en-US" sz="900" kern="1200" baseline="0" dirty="0">
                <a:solidFill>
                  <a:schemeClr val="tx1"/>
                </a:solidFill>
                <a:effectLst/>
                <a:latin typeface="Segoe UI Light" pitchFamily="34" charset="0"/>
                <a:ea typeface="+mn-ea"/>
                <a:cs typeface="+mn-cs"/>
              </a:rPr>
              <a:t> can use</a:t>
            </a:r>
            <a:r>
              <a:rPr lang="en-US" sz="900" kern="1200" dirty="0">
                <a:solidFill>
                  <a:schemeClr val="tx1"/>
                </a:solidFill>
                <a:effectLst/>
                <a:latin typeface="Segoe UI Light" pitchFamily="34" charset="0"/>
                <a:ea typeface="+mn-ea"/>
                <a:cs typeface="+mn-cs"/>
              </a:rPr>
              <a:t>!</a:t>
            </a:r>
            <a:endParaRPr lang="en-US" dirty="0"/>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For deeper insights, Dynamics 365 Business Central includes advanced analytics,</a:t>
            </a:r>
            <a:r>
              <a:rPr lang="en-US" sz="900" kern="1200" baseline="0" dirty="0">
                <a:solidFill>
                  <a:schemeClr val="tx1"/>
                </a:solidFill>
                <a:effectLst/>
                <a:latin typeface="Segoe UI Light" pitchFamily="34" charset="0"/>
                <a:ea typeface="+mn-ea"/>
                <a:cs typeface="+mn-cs"/>
              </a:rPr>
              <a:t> making it simpler to a</a:t>
            </a:r>
            <a:r>
              <a:rPr lang="en-US" sz="900" kern="1200" dirty="0">
                <a:solidFill>
                  <a:schemeClr val="tx1"/>
                </a:solidFill>
                <a:effectLst/>
                <a:latin typeface="Segoe UI Light" pitchFamily="34" charset="0"/>
                <a:ea typeface="+mn-ea"/>
                <a:cs typeface="+mn-cs"/>
              </a:rPr>
              <a:t>ccess, model, and analyze data across multiple dimensions</a:t>
            </a:r>
            <a:r>
              <a:rPr lang="en-US" sz="900" kern="1200" baseline="0" dirty="0">
                <a:solidFill>
                  <a:schemeClr val="tx1"/>
                </a:solidFill>
                <a:effectLst/>
                <a:latin typeface="Segoe UI Light" pitchFamily="34" charset="0"/>
                <a:ea typeface="+mn-ea"/>
                <a:cs typeface="+mn-cs"/>
              </a:rPr>
              <a:t> for</a:t>
            </a:r>
            <a:r>
              <a:rPr lang="en-US" sz="900" kern="1200" dirty="0">
                <a:solidFill>
                  <a:schemeClr val="tx1"/>
                </a:solidFill>
                <a:effectLst/>
                <a:latin typeface="Segoe UI Light" pitchFamily="34" charset="0"/>
                <a:ea typeface="+mn-ea"/>
                <a:cs typeface="+mn-cs"/>
              </a:rPr>
              <a:t> ad hoc, customized reports. Rich data from virtually any data source can be fed into company dashboards. Capabilities such as the Q&amp;A Search Bar let your people type in a question, drill into the answer and share with others inside or outside the organization.</a:t>
            </a:r>
            <a:endParaRPr lang="en-US" dirty="0"/>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Deliver exceptional service with a comprehensive overview of your service tasks, workloads, and employee skills to effectively assign resources and accelerate case resolution.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7/17/2020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3657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C5D16763-6143-3B48-A4BF-5FB9D401072C}" type="slidenum">
              <a:rPr lang="en-US" smtClean="0"/>
              <a:pPr/>
              <a:t>14</a:t>
            </a:fld>
            <a:endParaRPr lang="en-US"/>
          </a:p>
        </p:txBody>
      </p:sp>
    </p:spTree>
    <p:extLst>
      <p:ext uri="{BB962C8B-B14F-4D97-AF65-F5344CB8AC3E}">
        <p14:creationId xmlns:p14="http://schemas.microsoft.com/office/powerpoint/2010/main" val="23642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969A1F8B-3005-4F49-A132-430940903009}" type="slidenum">
              <a:rPr lang="cs-CZ" smtClean="0"/>
              <a:t>19</a:t>
            </a:fld>
            <a:endParaRPr lang="cs-CZ"/>
          </a:p>
        </p:txBody>
      </p:sp>
    </p:spTree>
    <p:extLst>
      <p:ext uri="{BB962C8B-B14F-4D97-AF65-F5344CB8AC3E}">
        <p14:creationId xmlns:p14="http://schemas.microsoft.com/office/powerpoint/2010/main" val="1799548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969A1F8B-3005-4F49-A132-430940903009}" type="slidenum">
              <a:rPr lang="cs-CZ" smtClean="0"/>
              <a:t>20</a:t>
            </a:fld>
            <a:endParaRPr lang="cs-CZ"/>
          </a:p>
        </p:txBody>
      </p:sp>
    </p:spTree>
    <p:extLst>
      <p:ext uri="{BB962C8B-B14F-4D97-AF65-F5344CB8AC3E}">
        <p14:creationId xmlns:p14="http://schemas.microsoft.com/office/powerpoint/2010/main" val="198080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969A1F8B-3005-4F49-A132-430940903009}" type="slidenum">
              <a:rPr lang="cs-CZ" smtClean="0"/>
              <a:t>21</a:t>
            </a:fld>
            <a:endParaRPr lang="cs-CZ"/>
          </a:p>
        </p:txBody>
      </p:sp>
    </p:spTree>
    <p:extLst>
      <p:ext uri="{BB962C8B-B14F-4D97-AF65-F5344CB8AC3E}">
        <p14:creationId xmlns:p14="http://schemas.microsoft.com/office/powerpoint/2010/main" val="3549390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7/17/2020 12:00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347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7/17/2020 12:00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96384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7/17/2020 12:00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96384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Dynamics 365 Business Central connects your</a:t>
            </a:r>
            <a:r>
              <a:rPr lang="en-US" baseline="0" dirty="0"/>
              <a:t> people and processes with a single, unified solution, so data can be quickly and easily shared with key people throughout your company. You have access to the most current, accurate data so you’re making the most informed decisions possible.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For example, the second a sales rep in the field makes a change to a customer quote, it gets reflected in the numbers being pulled for a forecast report back at the office. With more accurate information at your fingertips, decisions have a bigger impact on the bottom line.</a:t>
            </a:r>
            <a:endParaRPr lang="en-US" dirty="0"/>
          </a:p>
          <a:p>
            <a:endParaRPr lang="en-US" dirty="0"/>
          </a:p>
          <a:p>
            <a:r>
              <a:rPr lang="en-US" sz="900" kern="1200" dirty="0">
                <a:solidFill>
                  <a:schemeClr val="tx1"/>
                </a:solidFill>
                <a:effectLst/>
                <a:latin typeface="Segoe UI Light" pitchFamily="34" charset="0"/>
                <a:ea typeface="+mn-ea"/>
                <a:cs typeface="+mn-cs"/>
              </a:rPr>
              <a:t>Functions like payroll, banking, and CRM systems are just as integrated, so your people can</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share the most current data</a:t>
            </a:r>
            <a:r>
              <a:rPr lang="en-US" sz="900" kern="1200" baseline="0" dirty="0">
                <a:solidFill>
                  <a:schemeClr val="tx1"/>
                </a:solidFill>
                <a:effectLst/>
                <a:latin typeface="Segoe UI Light" pitchFamily="34" charset="0"/>
                <a:ea typeface="+mn-ea"/>
                <a:cs typeface="+mn-cs"/>
              </a:rPr>
              <a:t> and</a:t>
            </a:r>
            <a:r>
              <a:rPr lang="en-US" sz="900" kern="1200" dirty="0">
                <a:solidFill>
                  <a:schemeClr val="tx1"/>
                </a:solidFill>
                <a:effectLst/>
                <a:latin typeface="Segoe UI Light" pitchFamily="34" charset="0"/>
                <a:ea typeface="+mn-ea"/>
                <a:cs typeface="+mn-cs"/>
              </a:rPr>
              <a:t> respond to customer requests faster with the most accurate information.</a:t>
            </a:r>
            <a:r>
              <a:rPr lang="en-US" baseline="0" dirty="0"/>
              <a:t> Few examples include:</a:t>
            </a:r>
          </a:p>
          <a:p>
            <a:r>
              <a:rPr lang="en-US" baseline="0" dirty="0"/>
              <a:t>1.) With </a:t>
            </a:r>
            <a:r>
              <a:rPr lang="en-US" dirty="0"/>
              <a:t>PayPal Payments Standard extension</a:t>
            </a:r>
            <a:r>
              <a:rPr lang="en-US" baseline="0" dirty="0"/>
              <a:t>, users can </a:t>
            </a:r>
            <a:r>
              <a:rPr lang="en-US" dirty="0"/>
              <a:t>pay invoices faster</a:t>
            </a:r>
            <a:r>
              <a:rPr lang="en-US" baseline="0" dirty="0"/>
              <a:t> using</a:t>
            </a:r>
            <a:r>
              <a:rPr lang="en-US" dirty="0"/>
              <a:t> a trustworthy payment service and without having to enter their credit card informatio</a:t>
            </a:r>
            <a:r>
              <a:rPr lang="en-US" baseline="0" dirty="0"/>
              <a:t>n on websites</a:t>
            </a:r>
          </a:p>
          <a:p>
            <a:r>
              <a:rPr lang="en-US" baseline="0" dirty="0"/>
              <a:t>2.) </a:t>
            </a:r>
            <a:r>
              <a:rPr lang="en-US" baseline="0" dirty="0" err="1"/>
              <a:t>Yodlee</a:t>
            </a:r>
            <a:r>
              <a:rPr lang="en-US" baseline="0" dirty="0"/>
              <a:t> Bank Feeds service </a:t>
            </a:r>
            <a:r>
              <a:rPr lang="en-US" dirty="0"/>
              <a:t>allows users to quickly reconcile payments by linking system bank account to their online bank accounts</a:t>
            </a:r>
          </a:p>
          <a:p>
            <a:r>
              <a:rPr lang="en-US" dirty="0"/>
              <a:t>3.) Synchronize common data types such as customers, contacts, and sales information, and keep the data up-to-date in all locations. For example, the sales person can reference inventory levels (availability) from Dynamics 365 Business Central</a:t>
            </a:r>
            <a:r>
              <a:rPr lang="en-US" baseline="0" dirty="0"/>
              <a:t> </a:t>
            </a:r>
            <a:r>
              <a:rPr lang="en-US" dirty="0"/>
              <a:t>when they create a sales order.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7/17/2020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96837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C5D16763-6143-3B48-A4BF-5FB9D401072C}" type="slidenum">
              <a:rPr lang="en-US" smtClean="0"/>
              <a:pPr/>
              <a:t>34</a:t>
            </a:fld>
            <a:endParaRPr lang="en-US"/>
          </a:p>
        </p:txBody>
      </p:sp>
    </p:spTree>
    <p:extLst>
      <p:ext uri="{BB962C8B-B14F-4D97-AF65-F5344CB8AC3E}">
        <p14:creationId xmlns:p14="http://schemas.microsoft.com/office/powerpoint/2010/main" val="380194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For growing businesses that have outgrown existing accounting software, Microsoft Dynamics 365 Business Central</a:t>
            </a:r>
            <a:r>
              <a:rPr lang="en-US" sz="900" kern="1200" baseline="0" dirty="0">
                <a:solidFill>
                  <a:schemeClr val="tx1"/>
                </a:solidFill>
                <a:effectLst/>
                <a:latin typeface="Segoe UI Light" pitchFamily="34" charset="0"/>
                <a:ea typeface="+mn-ea"/>
                <a:cs typeface="+mn-cs"/>
              </a:rPr>
              <a:t> i</a:t>
            </a:r>
            <a:r>
              <a:rPr lang="en-US" sz="900" kern="1200" dirty="0">
                <a:solidFill>
                  <a:schemeClr val="tx1"/>
                </a:solidFill>
                <a:effectLst/>
                <a:latin typeface="Segoe UI Light" pitchFamily="34" charset="0"/>
                <a:ea typeface="+mn-ea"/>
                <a:cs typeface="+mn-cs"/>
              </a:rPr>
              <a:t>s an all-in-one business management solution that easily and seamlessly connects people and processes. Dynamics 365 Business Central is deeply integrated with Office 365 and includes built-in </a:t>
            </a:r>
            <a:r>
              <a:rPr lang="en-US" sz="900" u="none" kern="1200" dirty="0">
                <a:solidFill>
                  <a:schemeClr val="tx1"/>
                </a:solidFill>
                <a:effectLst/>
                <a:latin typeface="Segoe UI Light" pitchFamily="34" charset="0"/>
                <a:ea typeface="+mn-ea"/>
                <a:cs typeface="+mn-cs"/>
              </a:rPr>
              <a:t>intelligence, </a:t>
            </a:r>
            <a:r>
              <a:rPr lang="en-US" sz="900" u="none" kern="1200" dirty="0">
                <a:solidFill>
                  <a:schemeClr val="accent3"/>
                </a:solidFill>
                <a:effectLst/>
                <a:latin typeface="Segoe UI Light" pitchFamily="34" charset="0"/>
                <a:ea typeface="+mn-ea"/>
                <a:cs typeface="+mn-cs"/>
              </a:rPr>
              <a:t>so it’s easy to use </a:t>
            </a:r>
            <a:r>
              <a:rPr lang="en-US" sz="900" u="none" kern="1200" dirty="0">
                <a:solidFill>
                  <a:schemeClr val="tx1"/>
                </a:solidFill>
                <a:effectLst/>
                <a:latin typeface="Segoe UI Light" pitchFamily="34" charset="0"/>
                <a:ea typeface="+mn-ea"/>
                <a:cs typeface="+mn-cs"/>
              </a:rPr>
              <a:t>and</a:t>
            </a:r>
            <a:r>
              <a:rPr lang="en-US" sz="900" kern="1200" dirty="0">
                <a:solidFill>
                  <a:schemeClr val="tx1"/>
                </a:solidFill>
                <a:effectLst/>
                <a:latin typeface="Segoe UI Light" pitchFamily="34" charset="0"/>
                <a:ea typeface="+mn-ea"/>
                <a:cs typeface="+mn-cs"/>
              </a:rPr>
              <a:t> helps you make better business decisions.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Dynamics 365 Business Central puts flexibility at the core of your business,</a:t>
            </a:r>
            <a:r>
              <a:rPr lang="en-US" sz="900" kern="1200" baseline="0" dirty="0">
                <a:solidFill>
                  <a:schemeClr val="tx1"/>
                </a:solidFill>
                <a:effectLst/>
                <a:latin typeface="Segoe UI Light" pitchFamily="34" charset="0"/>
                <a:ea typeface="+mn-ea"/>
                <a:cs typeface="+mn-cs"/>
              </a:rPr>
              <a:t> enabling</a:t>
            </a:r>
            <a:r>
              <a:rPr lang="en-US" sz="900" kern="1200" dirty="0">
                <a:solidFill>
                  <a:schemeClr val="tx1"/>
                </a:solidFill>
                <a:effectLst/>
                <a:latin typeface="Segoe UI Light" pitchFamily="34" charset="0"/>
                <a:ea typeface="+mn-ea"/>
                <a:cs typeface="+mn-cs"/>
              </a:rPr>
              <a:t> you to grow at your own pace and adapt in real time.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That means you can start small with the right fit for employees’ roles, your industry and business needs and extend Dynamics 365 as your business evolves and grows.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7/17/2020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2752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7/17/2020 12:00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347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Get the freedom to begin with the applications you need and add new solutions at your pace. Using flexible applications and a scalable database means rapid business changes lead to more opportunities. Growth stays positive and builds business momentum. Exactly what you’d expect when your business runs securely on the Microsoft Intelligent Cloud.</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Dynamics 365 Business Central is a powerful flexible platform that</a:t>
            </a:r>
            <a:r>
              <a:rPr lang="en-US" sz="900" kern="1200" baseline="0" dirty="0">
                <a:solidFill>
                  <a:schemeClr val="tx1"/>
                </a:solidFill>
                <a:effectLst/>
                <a:latin typeface="Segoe UI Light" pitchFamily="34" charset="0"/>
                <a:ea typeface="+mn-ea"/>
                <a:cs typeface="+mn-cs"/>
              </a:rPr>
              <a:t> helps </a:t>
            </a:r>
            <a:r>
              <a:rPr lang="en-US" sz="900" u="none" kern="1200" baseline="0" dirty="0">
                <a:solidFill>
                  <a:schemeClr val="tx1"/>
                </a:solidFill>
                <a:effectLst/>
                <a:latin typeface="Segoe UI Light" pitchFamily="34" charset="0"/>
                <a:ea typeface="+mn-ea"/>
                <a:cs typeface="+mn-cs"/>
              </a:rPr>
              <a:t>your business</a:t>
            </a:r>
            <a:r>
              <a:rPr lang="en-US" sz="900" u="none" kern="1200" dirty="0">
                <a:solidFill>
                  <a:schemeClr val="tx1"/>
                </a:solidFill>
                <a:effectLst/>
                <a:latin typeface="Segoe UI Light" pitchFamily="34" charset="0"/>
                <a:ea typeface="+mn-ea"/>
                <a:cs typeface="+mn-cs"/>
              </a:rPr>
              <a:t> run</a:t>
            </a:r>
            <a:r>
              <a:rPr lang="en-US" sz="900" u="none" kern="1200" baseline="0" dirty="0">
                <a:solidFill>
                  <a:schemeClr val="tx1"/>
                </a:solidFill>
                <a:effectLst/>
                <a:latin typeface="Segoe UI Light" pitchFamily="34" charset="0"/>
                <a:ea typeface="+mn-ea"/>
                <a:cs typeface="+mn-cs"/>
              </a:rPr>
              <a:t> at the pace of</a:t>
            </a:r>
            <a:r>
              <a:rPr lang="en-US" sz="900" u="none" kern="1200" dirty="0">
                <a:solidFill>
                  <a:schemeClr val="tx1"/>
                </a:solidFill>
                <a:effectLst/>
                <a:latin typeface="Segoe UI Light" pitchFamily="34" charset="0"/>
                <a:ea typeface="+mn-ea"/>
                <a:cs typeface="+mn-cs"/>
              </a:rPr>
              <a:t> change,</a:t>
            </a:r>
            <a:r>
              <a:rPr lang="en-US" sz="900" u="none" kern="1200" baseline="0" dirty="0">
                <a:solidFill>
                  <a:schemeClr val="tx1"/>
                </a:solidFill>
                <a:effectLst/>
                <a:latin typeface="Segoe UI Light" pitchFamily="34" charset="0"/>
                <a:ea typeface="+mn-ea"/>
                <a:cs typeface="+mn-cs"/>
              </a:rPr>
              <a:t> </a:t>
            </a:r>
            <a:r>
              <a:rPr lang="en-US" sz="900" kern="1200" baseline="0" dirty="0">
                <a:solidFill>
                  <a:schemeClr val="tx1"/>
                </a:solidFill>
                <a:effectLst/>
                <a:latin typeface="Segoe UI Light" pitchFamily="34" charset="0"/>
                <a:ea typeface="+mn-ea"/>
                <a:cs typeface="+mn-cs"/>
              </a:rPr>
              <a:t>connecting your people and processes like never before</a:t>
            </a:r>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Start with what you need and grow at your own pace to run your entire business in the cloud. Easily import data from other solutions using data migration wizards and assisted setup. Get contextual guidance with in-product tutorials, when and where you need it. Handle the most common business processes from day one, like quotes, orders, invoicing, purchasing, cash management, and reporting. It’s built in the cloud, so it’s easy to set up, manage and scale.</a:t>
            </a:r>
          </a:p>
          <a:p>
            <a:r>
              <a:rPr lang="en-US" sz="900" kern="1200" dirty="0">
                <a:solidFill>
                  <a:schemeClr val="tx1"/>
                </a:solidFill>
                <a:effectLst/>
                <a:latin typeface="Segoe UI Light" pitchFamily="34" charset="0"/>
                <a:ea typeface="+mn-ea"/>
                <a:cs typeface="+mn-cs"/>
              </a:rPr>
              <a:t> </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7/17/2020 12:00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0042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Get the freedom to begin with the applications you need and add new solutions at your pace. Using flexible applications and a scalable database means rapid business changes lead to more opportunities. Growth stays positive and builds business momentum. Exactly what you’d expect when your business runs securely on the Microsoft Intelligent Cloud.</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Dynamics 365 Business Central is a powerful flexible platform that</a:t>
            </a:r>
            <a:r>
              <a:rPr lang="en-US" sz="900" kern="1200" baseline="0" dirty="0">
                <a:solidFill>
                  <a:schemeClr val="tx1"/>
                </a:solidFill>
                <a:effectLst/>
                <a:latin typeface="Segoe UI Light" pitchFamily="34" charset="0"/>
                <a:ea typeface="+mn-ea"/>
                <a:cs typeface="+mn-cs"/>
              </a:rPr>
              <a:t> helps </a:t>
            </a:r>
            <a:r>
              <a:rPr lang="en-US" sz="900" u="none" kern="1200" baseline="0" dirty="0">
                <a:solidFill>
                  <a:schemeClr val="tx1"/>
                </a:solidFill>
                <a:effectLst/>
                <a:latin typeface="Segoe UI Light" pitchFamily="34" charset="0"/>
                <a:ea typeface="+mn-ea"/>
                <a:cs typeface="+mn-cs"/>
              </a:rPr>
              <a:t>your business</a:t>
            </a:r>
            <a:r>
              <a:rPr lang="en-US" sz="900" u="none" kern="1200" dirty="0">
                <a:solidFill>
                  <a:schemeClr val="tx1"/>
                </a:solidFill>
                <a:effectLst/>
                <a:latin typeface="Segoe UI Light" pitchFamily="34" charset="0"/>
                <a:ea typeface="+mn-ea"/>
                <a:cs typeface="+mn-cs"/>
              </a:rPr>
              <a:t> run</a:t>
            </a:r>
            <a:r>
              <a:rPr lang="en-US" sz="900" u="none" kern="1200" baseline="0" dirty="0">
                <a:solidFill>
                  <a:schemeClr val="tx1"/>
                </a:solidFill>
                <a:effectLst/>
                <a:latin typeface="Segoe UI Light" pitchFamily="34" charset="0"/>
                <a:ea typeface="+mn-ea"/>
                <a:cs typeface="+mn-cs"/>
              </a:rPr>
              <a:t> at the pace of</a:t>
            </a:r>
            <a:r>
              <a:rPr lang="en-US" sz="900" u="none" kern="1200" dirty="0">
                <a:solidFill>
                  <a:schemeClr val="tx1"/>
                </a:solidFill>
                <a:effectLst/>
                <a:latin typeface="Segoe UI Light" pitchFamily="34" charset="0"/>
                <a:ea typeface="+mn-ea"/>
                <a:cs typeface="+mn-cs"/>
              </a:rPr>
              <a:t> change,</a:t>
            </a:r>
            <a:r>
              <a:rPr lang="en-US" sz="900" u="none" kern="1200" baseline="0" dirty="0">
                <a:solidFill>
                  <a:schemeClr val="tx1"/>
                </a:solidFill>
                <a:effectLst/>
                <a:latin typeface="Segoe UI Light" pitchFamily="34" charset="0"/>
                <a:ea typeface="+mn-ea"/>
                <a:cs typeface="+mn-cs"/>
              </a:rPr>
              <a:t> </a:t>
            </a:r>
            <a:r>
              <a:rPr lang="en-US" sz="900" kern="1200" baseline="0" dirty="0">
                <a:solidFill>
                  <a:schemeClr val="tx1"/>
                </a:solidFill>
                <a:effectLst/>
                <a:latin typeface="Segoe UI Light" pitchFamily="34" charset="0"/>
                <a:ea typeface="+mn-ea"/>
                <a:cs typeface="+mn-cs"/>
              </a:rPr>
              <a:t>connecting your people and processes like never before</a:t>
            </a:r>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Start with what you need and grow at your own pace to run your entire business in the cloud. Easily import data from other solutions using data migration wizards and assisted setup. Get contextual guidance with in-product tutorials, when and where you need it. Handle the most common business processes from day one, like quotes, orders, invoicing, purchasing, cash management, and reporting. It’s built in the cloud, so it’s easy to set up, manage and scale.</a:t>
            </a:r>
          </a:p>
          <a:p>
            <a:r>
              <a:rPr lang="en-US" sz="900" kern="1200" dirty="0">
                <a:solidFill>
                  <a:schemeClr val="tx1"/>
                </a:solidFill>
                <a:effectLst/>
                <a:latin typeface="Segoe UI Light" pitchFamily="34" charset="0"/>
                <a:ea typeface="+mn-ea"/>
                <a:cs typeface="+mn-cs"/>
              </a:rPr>
              <a:t> </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7/17/2020 12:00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0042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Get the freedom to begin with the applications you need and add new solutions at your pace. Using flexible applications and a scalable database means rapid business changes lead to more opportunities. Growth stays positive and builds business momentum. Exactly what you’d expect when your business runs securely on the Microsoft Intelligent Cloud.</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Dynamics 365 Business Central is a powerful flexible platform that</a:t>
            </a:r>
            <a:r>
              <a:rPr lang="en-US" sz="900" kern="1200" baseline="0" dirty="0">
                <a:solidFill>
                  <a:schemeClr val="tx1"/>
                </a:solidFill>
                <a:effectLst/>
                <a:latin typeface="Segoe UI Light" pitchFamily="34" charset="0"/>
                <a:ea typeface="+mn-ea"/>
                <a:cs typeface="+mn-cs"/>
              </a:rPr>
              <a:t> helps </a:t>
            </a:r>
            <a:r>
              <a:rPr lang="en-US" sz="900" u="none" kern="1200" baseline="0" dirty="0">
                <a:solidFill>
                  <a:schemeClr val="tx1"/>
                </a:solidFill>
                <a:effectLst/>
                <a:latin typeface="Segoe UI Light" pitchFamily="34" charset="0"/>
                <a:ea typeface="+mn-ea"/>
                <a:cs typeface="+mn-cs"/>
              </a:rPr>
              <a:t>your business</a:t>
            </a:r>
            <a:r>
              <a:rPr lang="en-US" sz="900" u="none" kern="1200" dirty="0">
                <a:solidFill>
                  <a:schemeClr val="tx1"/>
                </a:solidFill>
                <a:effectLst/>
                <a:latin typeface="Segoe UI Light" pitchFamily="34" charset="0"/>
                <a:ea typeface="+mn-ea"/>
                <a:cs typeface="+mn-cs"/>
              </a:rPr>
              <a:t> run</a:t>
            </a:r>
            <a:r>
              <a:rPr lang="en-US" sz="900" u="none" kern="1200" baseline="0" dirty="0">
                <a:solidFill>
                  <a:schemeClr val="tx1"/>
                </a:solidFill>
                <a:effectLst/>
                <a:latin typeface="Segoe UI Light" pitchFamily="34" charset="0"/>
                <a:ea typeface="+mn-ea"/>
                <a:cs typeface="+mn-cs"/>
              </a:rPr>
              <a:t> at the pace of</a:t>
            </a:r>
            <a:r>
              <a:rPr lang="en-US" sz="900" u="none" kern="1200" dirty="0">
                <a:solidFill>
                  <a:schemeClr val="tx1"/>
                </a:solidFill>
                <a:effectLst/>
                <a:latin typeface="Segoe UI Light" pitchFamily="34" charset="0"/>
                <a:ea typeface="+mn-ea"/>
                <a:cs typeface="+mn-cs"/>
              </a:rPr>
              <a:t> change,</a:t>
            </a:r>
            <a:r>
              <a:rPr lang="en-US" sz="900" u="none" kern="1200" baseline="0" dirty="0">
                <a:solidFill>
                  <a:schemeClr val="tx1"/>
                </a:solidFill>
                <a:effectLst/>
                <a:latin typeface="Segoe UI Light" pitchFamily="34" charset="0"/>
                <a:ea typeface="+mn-ea"/>
                <a:cs typeface="+mn-cs"/>
              </a:rPr>
              <a:t> </a:t>
            </a:r>
            <a:r>
              <a:rPr lang="en-US" sz="900" kern="1200" baseline="0" dirty="0">
                <a:solidFill>
                  <a:schemeClr val="tx1"/>
                </a:solidFill>
                <a:effectLst/>
                <a:latin typeface="Segoe UI Light" pitchFamily="34" charset="0"/>
                <a:ea typeface="+mn-ea"/>
                <a:cs typeface="+mn-cs"/>
              </a:rPr>
              <a:t>connecting your people and processes like never before</a:t>
            </a:r>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Start with what you need and grow at your own pace to run your entire business in the cloud. Easily import data from other solutions using data migration wizards and assisted setup. Get contextual guidance with in-product tutorials, when and where you need it. Handle the most common business processes from day one, like quotes, orders, invoicing, purchasing, cash management, and reporting. It’s built in the cloud, so it’s easy to set up, manage and scale.</a:t>
            </a:r>
          </a:p>
          <a:p>
            <a:r>
              <a:rPr lang="en-US" sz="900" kern="1200" dirty="0">
                <a:solidFill>
                  <a:schemeClr val="tx1"/>
                </a:solidFill>
                <a:effectLst/>
                <a:latin typeface="Segoe UI Light" pitchFamily="34" charset="0"/>
                <a:ea typeface="+mn-ea"/>
                <a:cs typeface="+mn-cs"/>
              </a:rPr>
              <a:t> </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7/17/2020 12:00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004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Get the freedom to begin with the applications you need and add new solutions at your pace. Using flexible applications and a scalable database means rapid business changes lead to more opportunities. Growth stays positive and builds business momentum. Exactly what you’d expect when your business runs securely on the Microsoft Intelligent Cloud.</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Dynamics 365 Business Central is a powerful flexible platform that</a:t>
            </a:r>
            <a:r>
              <a:rPr lang="en-US" sz="900" kern="1200" baseline="0" dirty="0">
                <a:solidFill>
                  <a:schemeClr val="tx1"/>
                </a:solidFill>
                <a:effectLst/>
                <a:latin typeface="Segoe UI Light" pitchFamily="34" charset="0"/>
                <a:ea typeface="+mn-ea"/>
                <a:cs typeface="+mn-cs"/>
              </a:rPr>
              <a:t> helps </a:t>
            </a:r>
            <a:r>
              <a:rPr lang="en-US" sz="900" u="none" kern="1200" baseline="0" dirty="0">
                <a:solidFill>
                  <a:schemeClr val="tx1"/>
                </a:solidFill>
                <a:effectLst/>
                <a:latin typeface="Segoe UI Light" pitchFamily="34" charset="0"/>
                <a:ea typeface="+mn-ea"/>
                <a:cs typeface="+mn-cs"/>
              </a:rPr>
              <a:t>your business</a:t>
            </a:r>
            <a:r>
              <a:rPr lang="en-US" sz="900" u="none" kern="1200" dirty="0">
                <a:solidFill>
                  <a:schemeClr val="tx1"/>
                </a:solidFill>
                <a:effectLst/>
                <a:latin typeface="Segoe UI Light" pitchFamily="34" charset="0"/>
                <a:ea typeface="+mn-ea"/>
                <a:cs typeface="+mn-cs"/>
              </a:rPr>
              <a:t> run</a:t>
            </a:r>
            <a:r>
              <a:rPr lang="en-US" sz="900" u="none" kern="1200" baseline="0" dirty="0">
                <a:solidFill>
                  <a:schemeClr val="tx1"/>
                </a:solidFill>
                <a:effectLst/>
                <a:latin typeface="Segoe UI Light" pitchFamily="34" charset="0"/>
                <a:ea typeface="+mn-ea"/>
                <a:cs typeface="+mn-cs"/>
              </a:rPr>
              <a:t> at the pace of</a:t>
            </a:r>
            <a:r>
              <a:rPr lang="en-US" sz="900" u="none" kern="1200" dirty="0">
                <a:solidFill>
                  <a:schemeClr val="tx1"/>
                </a:solidFill>
                <a:effectLst/>
                <a:latin typeface="Segoe UI Light" pitchFamily="34" charset="0"/>
                <a:ea typeface="+mn-ea"/>
                <a:cs typeface="+mn-cs"/>
              </a:rPr>
              <a:t> change,</a:t>
            </a:r>
            <a:r>
              <a:rPr lang="en-US" sz="900" u="none" kern="1200" baseline="0" dirty="0">
                <a:solidFill>
                  <a:schemeClr val="tx1"/>
                </a:solidFill>
                <a:effectLst/>
                <a:latin typeface="Segoe UI Light" pitchFamily="34" charset="0"/>
                <a:ea typeface="+mn-ea"/>
                <a:cs typeface="+mn-cs"/>
              </a:rPr>
              <a:t> </a:t>
            </a:r>
            <a:r>
              <a:rPr lang="en-US" sz="900" kern="1200" baseline="0" dirty="0">
                <a:solidFill>
                  <a:schemeClr val="tx1"/>
                </a:solidFill>
                <a:effectLst/>
                <a:latin typeface="Segoe UI Light" pitchFamily="34" charset="0"/>
                <a:ea typeface="+mn-ea"/>
                <a:cs typeface="+mn-cs"/>
              </a:rPr>
              <a:t>connecting your people and processes like never before</a:t>
            </a:r>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Start with what you need and grow at your own pace to run your entire business in the cloud. Easily import data from other solutions using data migration wizards and assisted setup. Get contextual guidance with in-product tutorials, when and where you need it. Handle the most common business processes from day one, like quotes, orders, invoicing, purchasing, cash management, and reporting. It’s built in the cloud, so it’s easy to set up, manage and scale.</a:t>
            </a:r>
          </a:p>
          <a:p>
            <a:r>
              <a:rPr lang="en-US" sz="900" kern="1200" dirty="0">
                <a:solidFill>
                  <a:schemeClr val="tx1"/>
                </a:solidFill>
                <a:effectLst/>
                <a:latin typeface="Segoe UI Light" pitchFamily="34" charset="0"/>
                <a:ea typeface="+mn-ea"/>
                <a:cs typeface="+mn-cs"/>
              </a:rPr>
              <a:t> </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7/17/2020 12:00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004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 example of what our clients are saying about Dynamics 365 Business Central.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7/17/2020 12:00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77110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Úvodní / Main slid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91EDB469-4C7C-9F45-B324-2960F7C3E0D1}"/>
              </a:ext>
            </a:extLst>
          </p:cNvPr>
          <p:cNvSpPr>
            <a:spLocks noGrp="1"/>
          </p:cNvSpPr>
          <p:nvPr>
            <p:ph type="subTitle" idx="1" hasCustomPrompt="1"/>
          </p:nvPr>
        </p:nvSpPr>
        <p:spPr>
          <a:xfrm>
            <a:off x="130629" y="953589"/>
            <a:ext cx="8556171" cy="716461"/>
          </a:xfrm>
          <a:prstGeom prst="rect">
            <a:avLst/>
          </a:prstGeom>
        </p:spPr>
        <p:txBody>
          <a:bodyPr anchor="ctr">
            <a:noAutofit/>
          </a:bodyPr>
          <a:lstStyle>
            <a:lvl1pPr marL="0" indent="0" algn="r">
              <a:buNone/>
              <a:defRPr sz="3200" b="1">
                <a:solidFill>
                  <a:srgbClr val="695C4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cs-CZ" dirty="0"/>
              <a:t>Název prezentace / </a:t>
            </a:r>
            <a:r>
              <a:rPr lang="en-US" noProof="0" dirty="0"/>
              <a:t>Title of presentation</a:t>
            </a:r>
          </a:p>
        </p:txBody>
      </p:sp>
      <p:pic>
        <p:nvPicPr>
          <p:cNvPr id="8" name="Picture 6">
            <a:extLst>
              <a:ext uri="{FF2B5EF4-FFF2-40B4-BE49-F238E27FC236}">
                <a16:creationId xmlns:a16="http://schemas.microsoft.com/office/drawing/2014/main" id="{E268EDAC-38C2-3F48-969D-D83639137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14648" y="2114219"/>
            <a:ext cx="4472152" cy="713553"/>
          </a:xfrm>
          <a:prstGeom prst="rect">
            <a:avLst/>
          </a:prstGeom>
        </p:spPr>
      </p:pic>
      <p:sp>
        <p:nvSpPr>
          <p:cNvPr id="14" name="Zástupný text 13">
            <a:extLst>
              <a:ext uri="{FF2B5EF4-FFF2-40B4-BE49-F238E27FC236}">
                <a16:creationId xmlns:a16="http://schemas.microsoft.com/office/drawing/2014/main" id="{4E392573-9687-A34B-8F74-592971F6D4D9}"/>
              </a:ext>
            </a:extLst>
          </p:cNvPr>
          <p:cNvSpPr>
            <a:spLocks noGrp="1"/>
          </p:cNvSpPr>
          <p:nvPr>
            <p:ph type="body" sz="quarter" idx="11" hasCustomPrompt="1"/>
          </p:nvPr>
        </p:nvSpPr>
        <p:spPr>
          <a:xfrm>
            <a:off x="6080760" y="3192779"/>
            <a:ext cx="2606040" cy="713553"/>
          </a:xfrm>
        </p:spPr>
        <p:txBody>
          <a:bodyPr>
            <a:normAutofit/>
          </a:bodyPr>
          <a:lstStyle>
            <a:lvl1pPr marL="0" indent="0" algn="r">
              <a:buNone/>
              <a:defRPr sz="1800" b="0">
                <a:solidFill>
                  <a:schemeClr val="tx2"/>
                </a:solidFill>
              </a:defRPr>
            </a:lvl1pPr>
          </a:lstStyle>
          <a:p>
            <a:pPr lvl="0"/>
            <a:r>
              <a:rPr lang="cs-CZ" dirty="0"/>
              <a:t>Jméno a Příjmení (3)</a:t>
            </a:r>
          </a:p>
          <a:p>
            <a:pPr lvl="0"/>
            <a:r>
              <a:rPr lang="cs-CZ" dirty="0"/>
              <a:t>pozice</a:t>
            </a:r>
          </a:p>
        </p:txBody>
      </p:sp>
      <p:sp>
        <p:nvSpPr>
          <p:cNvPr id="5" name="Zástupný text 13">
            <a:extLst>
              <a:ext uri="{FF2B5EF4-FFF2-40B4-BE49-F238E27FC236}">
                <a16:creationId xmlns:a16="http://schemas.microsoft.com/office/drawing/2014/main" id="{B2DA173F-CB83-7C45-8887-135D629846F2}"/>
              </a:ext>
            </a:extLst>
          </p:cNvPr>
          <p:cNvSpPr>
            <a:spLocks noGrp="1"/>
          </p:cNvSpPr>
          <p:nvPr>
            <p:ph type="body" sz="quarter" idx="12" hasCustomPrompt="1"/>
          </p:nvPr>
        </p:nvSpPr>
        <p:spPr>
          <a:xfrm>
            <a:off x="3291840" y="4189910"/>
            <a:ext cx="5394960" cy="400893"/>
          </a:xfrm>
        </p:spPr>
        <p:txBody>
          <a:bodyPr>
            <a:normAutofit/>
          </a:bodyPr>
          <a:lstStyle>
            <a:lvl1pPr marL="0" indent="0" algn="r">
              <a:buNone/>
              <a:defRPr sz="1600" b="0">
                <a:solidFill>
                  <a:schemeClr val="tx2"/>
                </a:solidFill>
              </a:defRPr>
            </a:lvl1pPr>
          </a:lstStyle>
          <a:p>
            <a:pPr lvl="0"/>
            <a:r>
              <a:rPr lang="cs-CZ" dirty="0"/>
              <a:t>Místo a datum</a:t>
            </a:r>
          </a:p>
        </p:txBody>
      </p:sp>
      <p:sp>
        <p:nvSpPr>
          <p:cNvPr id="9" name="Zástupný text 13">
            <a:extLst>
              <a:ext uri="{FF2B5EF4-FFF2-40B4-BE49-F238E27FC236}">
                <a16:creationId xmlns:a16="http://schemas.microsoft.com/office/drawing/2014/main" id="{DC3D7829-D13E-E742-8BF8-06DDDCEA8C66}"/>
              </a:ext>
            </a:extLst>
          </p:cNvPr>
          <p:cNvSpPr>
            <a:spLocks noGrp="1"/>
          </p:cNvSpPr>
          <p:nvPr>
            <p:ph type="body" sz="quarter" idx="13" hasCustomPrompt="1"/>
          </p:nvPr>
        </p:nvSpPr>
        <p:spPr>
          <a:xfrm>
            <a:off x="3291840" y="3192779"/>
            <a:ext cx="2606040" cy="713553"/>
          </a:xfrm>
        </p:spPr>
        <p:txBody>
          <a:bodyPr>
            <a:normAutofit/>
          </a:bodyPr>
          <a:lstStyle>
            <a:lvl1pPr marL="0" indent="0" algn="r">
              <a:buNone/>
              <a:defRPr sz="1800" b="0">
                <a:solidFill>
                  <a:schemeClr val="tx2"/>
                </a:solidFill>
              </a:defRPr>
            </a:lvl1pPr>
          </a:lstStyle>
          <a:p>
            <a:pPr lvl="0"/>
            <a:r>
              <a:rPr lang="cs-CZ" dirty="0"/>
              <a:t>Jméno a Příjmení (2)</a:t>
            </a:r>
          </a:p>
          <a:p>
            <a:pPr lvl="0"/>
            <a:r>
              <a:rPr lang="cs-CZ" dirty="0"/>
              <a:t>pozice</a:t>
            </a:r>
          </a:p>
        </p:txBody>
      </p:sp>
      <p:sp>
        <p:nvSpPr>
          <p:cNvPr id="10" name="Zástupný text 13">
            <a:extLst>
              <a:ext uri="{FF2B5EF4-FFF2-40B4-BE49-F238E27FC236}">
                <a16:creationId xmlns:a16="http://schemas.microsoft.com/office/drawing/2014/main" id="{BD59E30B-421D-3C45-A3B9-D5BEF019D4B0}"/>
              </a:ext>
            </a:extLst>
          </p:cNvPr>
          <p:cNvSpPr>
            <a:spLocks noGrp="1"/>
          </p:cNvSpPr>
          <p:nvPr>
            <p:ph type="body" sz="quarter" idx="14" hasCustomPrompt="1"/>
          </p:nvPr>
        </p:nvSpPr>
        <p:spPr>
          <a:xfrm>
            <a:off x="502920" y="3192779"/>
            <a:ext cx="2606040" cy="713553"/>
          </a:xfrm>
        </p:spPr>
        <p:txBody>
          <a:bodyPr>
            <a:normAutofit/>
          </a:bodyPr>
          <a:lstStyle>
            <a:lvl1pPr marL="0" indent="0" algn="r">
              <a:buNone/>
              <a:defRPr sz="1800" b="0">
                <a:solidFill>
                  <a:schemeClr val="tx2"/>
                </a:solidFill>
              </a:defRPr>
            </a:lvl1pPr>
          </a:lstStyle>
          <a:p>
            <a:pPr lvl="0"/>
            <a:r>
              <a:rPr lang="cs-CZ" dirty="0"/>
              <a:t>Jméno a Příjmení (1)</a:t>
            </a:r>
          </a:p>
          <a:p>
            <a:pPr lvl="0"/>
            <a:r>
              <a:rPr lang="cs-CZ" dirty="0"/>
              <a:t>pozice</a:t>
            </a:r>
          </a:p>
        </p:txBody>
      </p:sp>
    </p:spTree>
    <p:extLst>
      <p:ext uri="{BB962C8B-B14F-4D97-AF65-F5344CB8AC3E}">
        <p14:creationId xmlns:p14="http://schemas.microsoft.com/office/powerpoint/2010/main" val="404819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74481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2254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adpis a obsah / Title and agenda">
    <p:spTree>
      <p:nvGrpSpPr>
        <p:cNvPr id="1" name=""/>
        <p:cNvGrpSpPr/>
        <p:nvPr/>
      </p:nvGrpSpPr>
      <p:grpSpPr>
        <a:xfrm>
          <a:off x="0" y="0"/>
          <a:ext cx="0" cy="0"/>
          <a:chOff x="0" y="0"/>
          <a:chExt cx="0" cy="0"/>
        </a:xfrm>
      </p:grpSpPr>
      <p:sp>
        <p:nvSpPr>
          <p:cNvPr id="2" name="Title 1"/>
          <p:cNvSpPr>
            <a:spLocks noGrp="1"/>
          </p:cNvSpPr>
          <p:nvPr>
            <p:ph type="title"/>
          </p:nvPr>
        </p:nvSpPr>
        <p:spPr>
          <a:xfrm>
            <a:off x="428596" y="628651"/>
            <a:ext cx="8499404" cy="434579"/>
          </a:xfrm>
          <a:prstGeom prst="rect">
            <a:avLst/>
          </a:prstGeom>
        </p:spPr>
        <p:txBody>
          <a:bodyPr>
            <a:noAutofit/>
          </a:bodyPr>
          <a:lstStyle>
            <a:lvl1pPr algn="l">
              <a:defRPr sz="2800" b="1">
                <a:solidFill>
                  <a:srgbClr val="695C4F"/>
                </a:solidFill>
              </a:defRPr>
            </a:lvl1pPr>
          </a:lstStyle>
          <a:p>
            <a:r>
              <a:rPr lang="cs-CZ" dirty="0"/>
              <a:t>Kliknutím lze upravit styl.</a:t>
            </a:r>
            <a:endParaRPr lang="en-US" dirty="0"/>
          </a:p>
        </p:txBody>
      </p:sp>
      <p:sp>
        <p:nvSpPr>
          <p:cNvPr id="4" name="Date Placeholder 3"/>
          <p:cNvSpPr>
            <a:spLocks noGrp="1"/>
          </p:cNvSpPr>
          <p:nvPr>
            <p:ph type="dt" sz="half" idx="10"/>
          </p:nvPr>
        </p:nvSpPr>
        <p:spPr>
          <a:xfrm>
            <a:off x="180000" y="4869658"/>
            <a:ext cx="2133600" cy="273844"/>
          </a:xfrm>
          <a:prstGeom prst="rect">
            <a:avLst/>
          </a:prstGeom>
        </p:spPr>
        <p:txBody>
          <a:bodyPr/>
          <a:lstStyle>
            <a:lvl1pPr>
              <a:defRPr>
                <a:solidFill>
                  <a:schemeClr val="tx2"/>
                </a:solidFill>
              </a:defRPr>
            </a:lvl1pPr>
          </a:lstStyle>
          <a:p>
            <a:fld id="{2F7CDE3B-AAAA-1D4E-BED5-EA097DA0D2A7}" type="datetime4">
              <a:rPr lang="cs-CZ" smtClean="0"/>
              <a:pPr/>
              <a:t>17. července 2020</a:t>
            </a:fld>
            <a:endParaRPr lang="en-US" dirty="0"/>
          </a:p>
        </p:txBody>
      </p:sp>
      <p:sp>
        <p:nvSpPr>
          <p:cNvPr id="5" name="Footer Placeholder 4"/>
          <p:cNvSpPr>
            <a:spLocks noGrp="1"/>
          </p:cNvSpPr>
          <p:nvPr>
            <p:ph type="ftr" sz="quarter" idx="11"/>
          </p:nvPr>
        </p:nvSpPr>
        <p:spPr>
          <a:xfrm>
            <a:off x="2667000" y="4869658"/>
            <a:ext cx="3810000" cy="273844"/>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a:xfrm>
            <a:off x="6768000" y="4869658"/>
            <a:ext cx="2133600" cy="273844"/>
          </a:xfrm>
          <a:prstGeom prst="rect">
            <a:avLst/>
          </a:prstGeom>
        </p:spPr>
        <p:txBody>
          <a:bodyPr/>
          <a:lstStyle>
            <a:lvl1pPr>
              <a:defRPr>
                <a:solidFill>
                  <a:schemeClr val="tx2"/>
                </a:solidFill>
              </a:defRPr>
            </a:lvl1pPr>
          </a:lstStyle>
          <a:p>
            <a:fld id="{50360FBB-476A-DC45-B9C8-AB7411EACB05}" type="slidenum">
              <a:rPr lang="en-US" smtClean="0"/>
              <a:pPr/>
              <a:t>‹#›</a:t>
            </a:fld>
            <a:endParaRPr lang="en-US" dirty="0"/>
          </a:p>
        </p:txBody>
      </p:sp>
      <p:sp>
        <p:nvSpPr>
          <p:cNvPr id="8" name="Text Placeholder 7"/>
          <p:cNvSpPr>
            <a:spLocks noGrp="1"/>
          </p:cNvSpPr>
          <p:nvPr>
            <p:ph type="body" sz="quarter" idx="13" hasCustomPrompt="1"/>
          </p:nvPr>
        </p:nvSpPr>
        <p:spPr>
          <a:xfrm>
            <a:off x="2313600" y="233522"/>
            <a:ext cx="6597038" cy="171450"/>
          </a:xfrm>
          <a:prstGeom prst="rect">
            <a:avLst/>
          </a:prstGeom>
          <a:ln>
            <a:noFill/>
          </a:ln>
        </p:spPr>
        <p:txBody>
          <a:bodyPr anchor="ctr" anchorCtr="0">
            <a:noAutofit/>
          </a:bodyPr>
          <a:lstStyle>
            <a:lvl1pPr algn="r">
              <a:buNone/>
              <a:defRPr sz="975" u="none" cap="none" spc="0" normalizeH="0" baseline="0">
                <a:solidFill>
                  <a:srgbClr val="695C4F"/>
                </a:solidFill>
              </a:defRPr>
            </a:lvl1pPr>
          </a:lstStyle>
          <a:p>
            <a:pPr lvl="0"/>
            <a:r>
              <a:rPr lang="cs-CZ" dirty="0"/>
              <a:t>Klepnutím lze upravit styly předlohy textu.</a:t>
            </a:r>
          </a:p>
        </p:txBody>
      </p:sp>
      <p:sp>
        <p:nvSpPr>
          <p:cNvPr id="11" name="Content Placeholder 2"/>
          <p:cNvSpPr>
            <a:spLocks noGrp="1"/>
          </p:cNvSpPr>
          <p:nvPr>
            <p:ph idx="1"/>
          </p:nvPr>
        </p:nvSpPr>
        <p:spPr>
          <a:xfrm>
            <a:off x="428597" y="1200152"/>
            <a:ext cx="8481404" cy="3394472"/>
          </a:xfrm>
          <a:prstGeom prst="rect">
            <a:avLst/>
          </a:prstGeom>
        </p:spPr>
        <p:txBody>
          <a:bodyPr/>
          <a:lstStyle>
            <a:lvl1pPr>
              <a:buSzPct val="100000"/>
              <a:buFontTx/>
              <a:buBlip>
                <a:blip r:embed="rId2"/>
              </a:buBlip>
              <a:defRPr sz="2800"/>
            </a:lvl1pPr>
            <a:lvl2pPr>
              <a:buSzPct val="90000"/>
              <a:buFontTx/>
              <a:buBlip>
                <a:blip r:embed="rId2"/>
              </a:buBlip>
              <a:defRPr/>
            </a:lvl2pPr>
            <a:lvl3pPr>
              <a:buSzPct val="80000"/>
              <a:buFontTx/>
              <a:buBlip>
                <a:blip r:embed="rId2"/>
              </a:buBlip>
              <a:defRPr sz="2000"/>
            </a:lvl3pPr>
            <a:lvl4pPr>
              <a:buSzPct val="70000"/>
              <a:buFontTx/>
              <a:buBlip>
                <a:blip r:embed="rId2"/>
              </a:buBlip>
              <a:defRPr sz="1800"/>
            </a:lvl4pPr>
            <a:lvl5pPr>
              <a:buSzPct val="60000"/>
              <a:buFontTx/>
              <a:buBlip>
                <a:blip r:embed="rId2"/>
              </a:buBlip>
              <a:defRPr sz="1600"/>
            </a:lvl5p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endParaRPr lang="en-US" dirty="0"/>
          </a:p>
        </p:txBody>
      </p:sp>
      <p:pic>
        <p:nvPicPr>
          <p:cNvPr id="9" name="Obrázek 8">
            <a:extLst>
              <a:ext uri="{FF2B5EF4-FFF2-40B4-BE49-F238E27FC236}">
                <a16:creationId xmlns:a16="http://schemas.microsoft.com/office/drawing/2014/main" id="{D13D59A2-BDA6-4B5E-91FB-04DB03155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712" y="193011"/>
            <a:ext cx="1368000" cy="218270"/>
          </a:xfrm>
          <a:prstGeom prst="rect">
            <a:avLst/>
          </a:prstGeom>
        </p:spPr>
      </p:pic>
      <p:cxnSp>
        <p:nvCxnSpPr>
          <p:cNvPr id="12" name="Přímá spojnice 11">
            <a:extLst>
              <a:ext uri="{FF2B5EF4-FFF2-40B4-BE49-F238E27FC236}">
                <a16:creationId xmlns:a16="http://schemas.microsoft.com/office/drawing/2014/main" id="{70FA374F-8833-C946-BB88-BE627E82FACE}"/>
              </a:ext>
            </a:extLst>
          </p:cNvPr>
          <p:cNvCxnSpPr>
            <a:cxnSpLocks/>
          </p:cNvCxnSpPr>
          <p:nvPr/>
        </p:nvCxnSpPr>
        <p:spPr>
          <a:xfrm>
            <a:off x="1690123" y="417058"/>
            <a:ext cx="7219878"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382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uze nadpis / Title">
    <p:spTree>
      <p:nvGrpSpPr>
        <p:cNvPr id="1" name=""/>
        <p:cNvGrpSpPr/>
        <p:nvPr/>
      </p:nvGrpSpPr>
      <p:grpSpPr>
        <a:xfrm>
          <a:off x="0" y="0"/>
          <a:ext cx="0" cy="0"/>
          <a:chOff x="0" y="0"/>
          <a:chExt cx="0" cy="0"/>
        </a:xfrm>
      </p:grpSpPr>
      <p:sp>
        <p:nvSpPr>
          <p:cNvPr id="2" name="Title 1"/>
          <p:cNvSpPr>
            <a:spLocks noGrp="1"/>
          </p:cNvSpPr>
          <p:nvPr>
            <p:ph type="title"/>
          </p:nvPr>
        </p:nvSpPr>
        <p:spPr>
          <a:xfrm>
            <a:off x="428596" y="628651"/>
            <a:ext cx="8473004" cy="434579"/>
          </a:xfrm>
          <a:prstGeom prst="rect">
            <a:avLst/>
          </a:prstGeom>
        </p:spPr>
        <p:txBody>
          <a:bodyPr>
            <a:noAutofit/>
          </a:bodyPr>
          <a:lstStyle>
            <a:lvl1pPr>
              <a:defRPr sz="2800" b="1"/>
            </a:lvl1pPr>
          </a:lstStyle>
          <a:p>
            <a:r>
              <a:rPr lang="cs-CZ" dirty="0"/>
              <a:t>Kliknutím lze upravit styl.</a:t>
            </a:r>
            <a:endParaRPr lang="en-US" dirty="0"/>
          </a:p>
        </p:txBody>
      </p:sp>
      <p:sp>
        <p:nvSpPr>
          <p:cNvPr id="3" name="Date Placeholder 2"/>
          <p:cNvSpPr>
            <a:spLocks noGrp="1"/>
          </p:cNvSpPr>
          <p:nvPr>
            <p:ph type="dt" sz="half" idx="10"/>
          </p:nvPr>
        </p:nvSpPr>
        <p:spPr>
          <a:xfrm>
            <a:off x="180000" y="4869658"/>
            <a:ext cx="2133600" cy="273844"/>
          </a:xfrm>
          <a:prstGeom prst="rect">
            <a:avLst/>
          </a:prstGeom>
        </p:spPr>
        <p:txBody>
          <a:bodyPr/>
          <a:lstStyle>
            <a:lvl1pPr>
              <a:defRPr>
                <a:solidFill>
                  <a:schemeClr val="tx2"/>
                </a:solidFill>
              </a:defRPr>
            </a:lvl1pPr>
          </a:lstStyle>
          <a:p>
            <a:fld id="{9CC94045-0A1B-214B-A9ED-F43E91DC3488}" type="datetime4">
              <a:rPr lang="cs-CZ" smtClean="0"/>
              <a:pPr/>
              <a:t>17. července 2020</a:t>
            </a:fld>
            <a:endParaRPr lang="en-US" dirty="0"/>
          </a:p>
        </p:txBody>
      </p:sp>
      <p:sp>
        <p:nvSpPr>
          <p:cNvPr id="4" name="Footer Placeholder 3"/>
          <p:cNvSpPr>
            <a:spLocks noGrp="1"/>
          </p:cNvSpPr>
          <p:nvPr>
            <p:ph type="ftr" sz="quarter" idx="11"/>
          </p:nvPr>
        </p:nvSpPr>
        <p:spPr>
          <a:xfrm>
            <a:off x="2667000" y="4869658"/>
            <a:ext cx="3810000" cy="273844"/>
          </a:xfrm>
          <a:prstGeom prst="rect">
            <a:avLst/>
          </a:prstGeom>
        </p:spPr>
        <p:txBody>
          <a:bodyPr/>
          <a:lstStyle>
            <a:lvl1pPr>
              <a:defRPr>
                <a:solidFill>
                  <a:schemeClr val="tx2"/>
                </a:solidFill>
              </a:defRPr>
            </a:lvl1pPr>
          </a:lstStyle>
          <a:p>
            <a:endParaRPr lang="en-US"/>
          </a:p>
        </p:txBody>
      </p:sp>
      <p:sp>
        <p:nvSpPr>
          <p:cNvPr id="5" name="Slide Number Placeholder 4"/>
          <p:cNvSpPr>
            <a:spLocks noGrp="1"/>
          </p:cNvSpPr>
          <p:nvPr>
            <p:ph type="sldNum" sz="quarter" idx="12"/>
          </p:nvPr>
        </p:nvSpPr>
        <p:spPr>
          <a:xfrm>
            <a:off x="6768000" y="4869658"/>
            <a:ext cx="2133600" cy="273844"/>
          </a:xfrm>
          <a:prstGeom prst="rect">
            <a:avLst/>
          </a:prstGeom>
        </p:spPr>
        <p:txBody>
          <a:bodyPr/>
          <a:lstStyle>
            <a:lvl1pPr>
              <a:defRPr>
                <a:solidFill>
                  <a:schemeClr val="tx2"/>
                </a:solidFill>
              </a:defRPr>
            </a:lvl1pPr>
          </a:lstStyle>
          <a:p>
            <a:fld id="{0073F848-8011-9642-A437-1B9D3EB652DC}" type="slidenum">
              <a:rPr lang="en-US" smtClean="0"/>
              <a:pPr/>
              <a:t>‹#›</a:t>
            </a:fld>
            <a:endParaRPr lang="en-US" dirty="0"/>
          </a:p>
        </p:txBody>
      </p:sp>
      <p:sp>
        <p:nvSpPr>
          <p:cNvPr id="6" name="Text Placeholder 7"/>
          <p:cNvSpPr>
            <a:spLocks noGrp="1"/>
          </p:cNvSpPr>
          <p:nvPr>
            <p:ph type="body" sz="quarter" idx="13" hasCustomPrompt="1"/>
          </p:nvPr>
        </p:nvSpPr>
        <p:spPr>
          <a:xfrm>
            <a:off x="2313600" y="232244"/>
            <a:ext cx="6597038" cy="171450"/>
          </a:xfrm>
          <a:prstGeom prst="rect">
            <a:avLst/>
          </a:prstGeom>
          <a:ln>
            <a:noFill/>
          </a:ln>
        </p:spPr>
        <p:txBody>
          <a:bodyPr anchor="ctr" anchorCtr="0">
            <a:noAutofit/>
          </a:bodyPr>
          <a:lstStyle>
            <a:lvl1pPr algn="r">
              <a:buNone/>
              <a:defRPr sz="975" u="none" cap="none" spc="0" normalizeH="0" baseline="0">
                <a:solidFill>
                  <a:srgbClr val="695C4F"/>
                </a:solidFill>
              </a:defRPr>
            </a:lvl1pPr>
          </a:lstStyle>
          <a:p>
            <a:pPr lvl="0"/>
            <a:r>
              <a:rPr lang="cs-CZ"/>
              <a:t>Klepnutím lze upravit styly předlohy textu.</a:t>
            </a:r>
          </a:p>
        </p:txBody>
      </p:sp>
      <p:cxnSp>
        <p:nvCxnSpPr>
          <p:cNvPr id="11" name="Přímá spojnice 10">
            <a:extLst>
              <a:ext uri="{FF2B5EF4-FFF2-40B4-BE49-F238E27FC236}">
                <a16:creationId xmlns:a16="http://schemas.microsoft.com/office/drawing/2014/main" id="{D45BC9E4-4CE9-1446-B00A-3C385F77AEAE}"/>
              </a:ext>
            </a:extLst>
          </p:cNvPr>
          <p:cNvCxnSpPr>
            <a:cxnSpLocks/>
          </p:cNvCxnSpPr>
          <p:nvPr/>
        </p:nvCxnSpPr>
        <p:spPr>
          <a:xfrm>
            <a:off x="1690123" y="417058"/>
            <a:ext cx="7219878"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9" name="Obrázek 8">
            <a:extLst>
              <a:ext uri="{FF2B5EF4-FFF2-40B4-BE49-F238E27FC236}">
                <a16:creationId xmlns:a16="http://schemas.microsoft.com/office/drawing/2014/main" id="{AF38C842-398E-A54D-8981-392C9F65B8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5712" y="193011"/>
            <a:ext cx="1368000" cy="218270"/>
          </a:xfrm>
          <a:prstGeom prst="rect">
            <a:avLst/>
          </a:prstGeom>
        </p:spPr>
      </p:pic>
    </p:spTree>
    <p:extLst>
      <p:ext uri="{BB962C8B-B14F-4D97-AF65-F5344CB8AC3E}">
        <p14:creationId xmlns:p14="http://schemas.microsoft.com/office/powerpoint/2010/main" val="194089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rázdný / Empt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80000" y="4869658"/>
            <a:ext cx="2133600" cy="273844"/>
          </a:xfrm>
          <a:prstGeom prst="rect">
            <a:avLst/>
          </a:prstGeom>
        </p:spPr>
        <p:txBody>
          <a:bodyPr/>
          <a:lstStyle/>
          <a:p>
            <a:fld id="{61985CDE-4688-B447-8C82-7FDF40F97277}" type="datetime4">
              <a:rPr lang="cs-CZ" smtClean="0"/>
              <a:pPr/>
              <a:t>17. července 2020</a:t>
            </a:fld>
            <a:endParaRPr lang="en-US" dirty="0"/>
          </a:p>
        </p:txBody>
      </p:sp>
      <p:sp>
        <p:nvSpPr>
          <p:cNvPr id="3" name="Footer Placeholder 2"/>
          <p:cNvSpPr>
            <a:spLocks noGrp="1"/>
          </p:cNvSpPr>
          <p:nvPr>
            <p:ph type="ftr" sz="quarter" idx="11"/>
          </p:nvPr>
        </p:nvSpPr>
        <p:spPr>
          <a:xfrm>
            <a:off x="2667000" y="4869658"/>
            <a:ext cx="38100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768000" y="4869658"/>
            <a:ext cx="2133600" cy="273844"/>
          </a:xfrm>
          <a:prstGeom prst="rect">
            <a:avLst/>
          </a:prstGeom>
        </p:spPr>
        <p:txBody>
          <a:bodyPr/>
          <a:lstStyle/>
          <a:p>
            <a:fld id="{1BCE26D5-4FB2-D744-B1D3-63C50801F19E}" type="slidenum">
              <a:rPr lang="en-US" smtClean="0"/>
              <a:pPr/>
              <a:t>‹#›</a:t>
            </a:fld>
            <a:endParaRPr lang="en-US"/>
          </a:p>
        </p:txBody>
      </p:sp>
      <p:sp>
        <p:nvSpPr>
          <p:cNvPr id="5" name="Text Placeholder 7"/>
          <p:cNvSpPr>
            <a:spLocks noGrp="1"/>
          </p:cNvSpPr>
          <p:nvPr>
            <p:ph type="body" sz="quarter" idx="13" hasCustomPrompt="1"/>
          </p:nvPr>
        </p:nvSpPr>
        <p:spPr>
          <a:xfrm>
            <a:off x="2313600" y="232244"/>
            <a:ext cx="6597038" cy="171450"/>
          </a:xfrm>
          <a:prstGeom prst="rect">
            <a:avLst/>
          </a:prstGeom>
          <a:ln>
            <a:noFill/>
          </a:ln>
        </p:spPr>
        <p:txBody>
          <a:bodyPr anchor="ctr" anchorCtr="0">
            <a:noAutofit/>
          </a:bodyPr>
          <a:lstStyle>
            <a:lvl1pPr algn="r">
              <a:buNone/>
              <a:defRPr sz="975" u="none" cap="none" spc="0" normalizeH="0" baseline="0">
                <a:solidFill>
                  <a:srgbClr val="695C4F"/>
                </a:solidFill>
              </a:defRPr>
            </a:lvl1pPr>
          </a:lstStyle>
          <a:p>
            <a:pPr lvl="0"/>
            <a:r>
              <a:rPr lang="cs-CZ"/>
              <a:t>Klepnutím lze upravit styly předlohy textu.</a:t>
            </a:r>
          </a:p>
        </p:txBody>
      </p:sp>
      <p:cxnSp>
        <p:nvCxnSpPr>
          <p:cNvPr id="9" name="Přímá spojnice 8">
            <a:extLst>
              <a:ext uri="{FF2B5EF4-FFF2-40B4-BE49-F238E27FC236}">
                <a16:creationId xmlns:a16="http://schemas.microsoft.com/office/drawing/2014/main" id="{1AEBC34C-C18A-B04C-8027-F5C3319B2D67}"/>
              </a:ext>
            </a:extLst>
          </p:cNvPr>
          <p:cNvCxnSpPr>
            <a:cxnSpLocks/>
          </p:cNvCxnSpPr>
          <p:nvPr/>
        </p:nvCxnSpPr>
        <p:spPr>
          <a:xfrm>
            <a:off x="1690123" y="417058"/>
            <a:ext cx="7219878"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0" name="Obrázek 8">
            <a:extLst>
              <a:ext uri="{FF2B5EF4-FFF2-40B4-BE49-F238E27FC236}">
                <a16:creationId xmlns:a16="http://schemas.microsoft.com/office/drawing/2014/main" id="{6140BFA0-12D3-5A42-B592-2C681995FF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5712" y="193011"/>
            <a:ext cx="1368000" cy="218270"/>
          </a:xfrm>
          <a:prstGeom prst="rect">
            <a:avLst/>
          </a:prstGeom>
        </p:spPr>
      </p:pic>
    </p:spTree>
    <p:extLst>
      <p:ext uri="{BB962C8B-B14F-4D97-AF65-F5344CB8AC3E}">
        <p14:creationId xmlns:p14="http://schemas.microsoft.com/office/powerpoint/2010/main" val="1061782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vprav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768000" y="4869658"/>
            <a:ext cx="2133600" cy="273844"/>
          </a:xfrm>
          <a:prstGeom prst="rect">
            <a:avLst/>
          </a:prstGeom>
        </p:spPr>
        <p:txBody>
          <a:bodyPr/>
          <a:lstStyle/>
          <a:p>
            <a:fld id="{1BCE26D5-4FB2-D744-B1D3-63C50801F19E}" type="slidenum">
              <a:rPr lang="en-US" smtClean="0"/>
              <a:pPr/>
              <a:t>‹#›</a:t>
            </a:fld>
            <a:endParaRPr lang="en-US"/>
          </a:p>
        </p:txBody>
      </p:sp>
      <p:cxnSp>
        <p:nvCxnSpPr>
          <p:cNvPr id="9" name="Přímá spojnice 8">
            <a:extLst>
              <a:ext uri="{FF2B5EF4-FFF2-40B4-BE49-F238E27FC236}">
                <a16:creationId xmlns:a16="http://schemas.microsoft.com/office/drawing/2014/main" id="{1AEBC34C-C18A-B04C-8027-F5C3319B2D67}"/>
              </a:ext>
            </a:extLst>
          </p:cNvPr>
          <p:cNvCxnSpPr>
            <a:cxnSpLocks/>
          </p:cNvCxnSpPr>
          <p:nvPr/>
        </p:nvCxnSpPr>
        <p:spPr>
          <a:xfrm>
            <a:off x="247403" y="417058"/>
            <a:ext cx="7219878"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0" name="Obrázek 8">
            <a:extLst>
              <a:ext uri="{FF2B5EF4-FFF2-40B4-BE49-F238E27FC236}">
                <a16:creationId xmlns:a16="http://schemas.microsoft.com/office/drawing/2014/main" id="{6140BFA0-12D3-5A42-B592-2C681995FF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3600" y="198788"/>
            <a:ext cx="1368000" cy="218270"/>
          </a:xfrm>
          <a:prstGeom prst="rect">
            <a:avLst/>
          </a:prstGeom>
        </p:spPr>
      </p:pic>
    </p:spTree>
    <p:extLst>
      <p:ext uri="{BB962C8B-B14F-4D97-AF65-F5344CB8AC3E}">
        <p14:creationId xmlns:p14="http://schemas.microsoft.com/office/powerpoint/2010/main" val="226052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 vpravo bez čár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768000" y="4869658"/>
            <a:ext cx="2133600" cy="273844"/>
          </a:xfrm>
          <a:prstGeom prst="rect">
            <a:avLst/>
          </a:prstGeom>
        </p:spPr>
        <p:txBody>
          <a:bodyPr/>
          <a:lstStyle/>
          <a:p>
            <a:fld id="{1BCE26D5-4FB2-D744-B1D3-63C50801F19E}" type="slidenum">
              <a:rPr lang="en-US" smtClean="0"/>
              <a:pPr/>
              <a:t>‹#›</a:t>
            </a:fld>
            <a:endParaRPr lang="en-US"/>
          </a:p>
        </p:txBody>
      </p:sp>
      <p:pic>
        <p:nvPicPr>
          <p:cNvPr id="10" name="Obrázek 8">
            <a:extLst>
              <a:ext uri="{FF2B5EF4-FFF2-40B4-BE49-F238E27FC236}">
                <a16:creationId xmlns:a16="http://schemas.microsoft.com/office/drawing/2014/main" id="{6140BFA0-12D3-5A42-B592-2C681995FF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3600" y="198788"/>
            <a:ext cx="1368000" cy="218270"/>
          </a:xfrm>
          <a:prstGeom prst="rect">
            <a:avLst/>
          </a:prstGeom>
        </p:spPr>
      </p:pic>
      <p:sp>
        <p:nvSpPr>
          <p:cNvPr id="5" name="Title 1">
            <a:extLst>
              <a:ext uri="{FF2B5EF4-FFF2-40B4-BE49-F238E27FC236}">
                <a16:creationId xmlns:a16="http://schemas.microsoft.com/office/drawing/2014/main" id="{E50398E6-54D3-1949-8F65-D697A3F73F50}"/>
              </a:ext>
            </a:extLst>
          </p:cNvPr>
          <p:cNvSpPr>
            <a:spLocks noGrp="1"/>
          </p:cNvSpPr>
          <p:nvPr>
            <p:ph type="title"/>
          </p:nvPr>
        </p:nvSpPr>
        <p:spPr>
          <a:xfrm>
            <a:off x="428596" y="307923"/>
            <a:ext cx="8473004" cy="434579"/>
          </a:xfrm>
          <a:prstGeom prst="rect">
            <a:avLst/>
          </a:prstGeom>
        </p:spPr>
        <p:txBody>
          <a:bodyPr>
            <a:noAutofit/>
          </a:bodyPr>
          <a:lstStyle>
            <a:lvl1pPr>
              <a:defRPr sz="2800" b="1"/>
            </a:lvl1pPr>
          </a:lstStyle>
          <a:p>
            <a:r>
              <a:rPr lang="cs-CZ" dirty="0"/>
              <a:t>Kliknutím lze upravit styl.</a:t>
            </a:r>
            <a:endParaRPr lang="en-US" dirty="0"/>
          </a:p>
        </p:txBody>
      </p:sp>
    </p:spTree>
    <p:extLst>
      <p:ext uri="{BB962C8B-B14F-4D97-AF65-F5344CB8AC3E}">
        <p14:creationId xmlns:p14="http://schemas.microsoft.com/office/powerpoint/2010/main" val="556104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brazovka / ScreenShot ">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513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Závěr a předěl / End">
    <p:spTree>
      <p:nvGrpSpPr>
        <p:cNvPr id="1" name=""/>
        <p:cNvGrpSpPr/>
        <p:nvPr/>
      </p:nvGrpSpPr>
      <p:grpSpPr>
        <a:xfrm>
          <a:off x="0" y="0"/>
          <a:ext cx="0" cy="0"/>
          <a:chOff x="0" y="0"/>
          <a:chExt cx="0" cy="0"/>
        </a:xfrm>
      </p:grpSpPr>
      <p:sp>
        <p:nvSpPr>
          <p:cNvPr id="2" name="Title 1"/>
          <p:cNvSpPr>
            <a:spLocks noGrp="1"/>
          </p:cNvSpPr>
          <p:nvPr>
            <p:ph type="title"/>
          </p:nvPr>
        </p:nvSpPr>
        <p:spPr>
          <a:xfrm>
            <a:off x="722314" y="2686049"/>
            <a:ext cx="7772400" cy="667457"/>
          </a:xfrm>
          <a:prstGeom prst="rect">
            <a:avLst/>
          </a:prstGeom>
        </p:spPr>
        <p:txBody>
          <a:bodyPr anchor="t">
            <a:normAutofit/>
          </a:bodyPr>
          <a:lstStyle>
            <a:lvl1pPr algn="ctr">
              <a:defRPr sz="3200" b="0" cap="none" baseline="0">
                <a:solidFill>
                  <a:schemeClr val="tx2"/>
                </a:solidFill>
              </a:defRPr>
            </a:lvl1pPr>
          </a:lstStyle>
          <a:p>
            <a:r>
              <a:rPr lang="cs-CZ" dirty="0"/>
              <a:t>Kliknutím lze upravit styl.</a:t>
            </a:r>
            <a:endParaRPr lang="en-US" dirty="0"/>
          </a:p>
        </p:txBody>
      </p:sp>
      <p:pic>
        <p:nvPicPr>
          <p:cNvPr id="9" name="Picture 8" descr="Navertica.png"/>
          <p:cNvPicPr>
            <a:picLocks/>
          </p:cNvPicPr>
          <p:nvPr/>
        </p:nvPicPr>
        <p:blipFill>
          <a:blip r:embed="rId2"/>
          <a:stretch>
            <a:fillRect/>
          </a:stretch>
        </p:blipFill>
        <p:spPr>
          <a:xfrm>
            <a:off x="4117889" y="1885953"/>
            <a:ext cx="690254" cy="667457"/>
          </a:xfrm>
          <a:prstGeom prst="rect">
            <a:avLst/>
          </a:prstGeom>
        </p:spPr>
      </p:pic>
    </p:spTree>
    <p:extLst>
      <p:ext uri="{BB962C8B-B14F-4D97-AF65-F5344CB8AC3E}">
        <p14:creationId xmlns:p14="http://schemas.microsoft.com/office/powerpoint/2010/main" val="4111936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94700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3E1BD648-2313-DC4B-B229-5962982F228E}"/>
              </a:ext>
            </a:extLst>
          </p:cNvPr>
          <p:cNvSpPr>
            <a:spLocks noGrp="1"/>
          </p:cNvSpPr>
          <p:nvPr>
            <p:ph type="title"/>
          </p:nvPr>
        </p:nvSpPr>
        <p:spPr>
          <a:xfrm>
            <a:off x="180000" y="544365"/>
            <a:ext cx="8730000" cy="634632"/>
          </a:xfrm>
          <a:prstGeom prst="rect">
            <a:avLst/>
          </a:prstGeom>
        </p:spPr>
        <p:txBody>
          <a:bodyPr vert="horz" lIns="91440" tIns="45720" rIns="91440" bIns="45720" rtlCol="0" anchor="ctr">
            <a:normAutofit/>
          </a:bodyPr>
          <a:lstStyle/>
          <a:p>
            <a:r>
              <a:rPr lang="cs-CZ" dirty="0"/>
              <a:t>Kliknutím lze upravit styl.</a:t>
            </a:r>
            <a:endParaRPr lang="en-US" dirty="0"/>
          </a:p>
        </p:txBody>
      </p:sp>
      <p:sp>
        <p:nvSpPr>
          <p:cNvPr id="8" name="Text Placeholder 2">
            <a:extLst>
              <a:ext uri="{FF2B5EF4-FFF2-40B4-BE49-F238E27FC236}">
                <a16:creationId xmlns:a16="http://schemas.microsoft.com/office/drawing/2014/main" id="{D31D6CBD-3BB5-F342-9514-C6902EB96718}"/>
              </a:ext>
            </a:extLst>
          </p:cNvPr>
          <p:cNvSpPr>
            <a:spLocks noGrp="1"/>
          </p:cNvSpPr>
          <p:nvPr>
            <p:ph type="body" idx="1"/>
          </p:nvPr>
        </p:nvSpPr>
        <p:spPr>
          <a:xfrm>
            <a:off x="180000" y="1324304"/>
            <a:ext cx="8730000" cy="3447394"/>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endParaRPr lang="en-US" dirty="0"/>
          </a:p>
        </p:txBody>
      </p:sp>
      <p:sp>
        <p:nvSpPr>
          <p:cNvPr id="9" name="Date Placeholder 3">
            <a:extLst>
              <a:ext uri="{FF2B5EF4-FFF2-40B4-BE49-F238E27FC236}">
                <a16:creationId xmlns:a16="http://schemas.microsoft.com/office/drawing/2014/main" id="{7736C576-9656-C641-A2F0-026F2CAA02BC}"/>
              </a:ext>
            </a:extLst>
          </p:cNvPr>
          <p:cNvSpPr>
            <a:spLocks noGrp="1"/>
          </p:cNvSpPr>
          <p:nvPr>
            <p:ph type="dt" sz="half" idx="2"/>
          </p:nvPr>
        </p:nvSpPr>
        <p:spPr>
          <a:xfrm>
            <a:off x="180000" y="4871812"/>
            <a:ext cx="2133600" cy="255855"/>
          </a:xfrm>
          <a:prstGeom prst="rect">
            <a:avLst/>
          </a:prstGeom>
        </p:spPr>
        <p:txBody>
          <a:bodyPr vert="horz" lIns="91440" tIns="45720" rIns="91440" bIns="45720" rtlCol="0" anchor="ctr"/>
          <a:lstStyle>
            <a:lvl1pPr algn="l">
              <a:defRPr sz="1000">
                <a:solidFill>
                  <a:schemeClr val="tx2"/>
                </a:solidFill>
                <a:latin typeface="+mj-lt"/>
              </a:defRPr>
            </a:lvl1pPr>
          </a:lstStyle>
          <a:p>
            <a:fld id="{F2CC1F2A-BB4C-A142-9D28-B314CA42BAD7}" type="datetime4">
              <a:rPr lang="cs-CZ" smtClean="0"/>
              <a:pPr/>
              <a:t>17. července 2020</a:t>
            </a:fld>
            <a:endParaRPr lang="en-US" dirty="0"/>
          </a:p>
        </p:txBody>
      </p:sp>
      <p:sp>
        <p:nvSpPr>
          <p:cNvPr id="10" name="Footer Placeholder 4">
            <a:extLst>
              <a:ext uri="{FF2B5EF4-FFF2-40B4-BE49-F238E27FC236}">
                <a16:creationId xmlns:a16="http://schemas.microsoft.com/office/drawing/2014/main" id="{75042489-F26D-5A4D-9475-B24CB85048E5}"/>
              </a:ext>
            </a:extLst>
          </p:cNvPr>
          <p:cNvSpPr>
            <a:spLocks noGrp="1"/>
          </p:cNvSpPr>
          <p:nvPr>
            <p:ph type="ftr" sz="quarter" idx="3"/>
          </p:nvPr>
        </p:nvSpPr>
        <p:spPr>
          <a:xfrm>
            <a:off x="2667000" y="4871812"/>
            <a:ext cx="3810000" cy="255855"/>
          </a:xfrm>
          <a:prstGeom prst="rect">
            <a:avLst/>
          </a:prstGeom>
        </p:spPr>
        <p:txBody>
          <a:bodyPr vert="horz" lIns="91440" tIns="45720" rIns="91440" bIns="45720" rtlCol="0" anchor="ctr"/>
          <a:lstStyle>
            <a:lvl1pPr algn="ctr">
              <a:defRPr sz="1000">
                <a:solidFill>
                  <a:schemeClr val="tx2"/>
                </a:solidFill>
                <a:latin typeface="+mj-lt"/>
              </a:defRPr>
            </a:lvl1pPr>
          </a:lstStyle>
          <a:p>
            <a:endParaRPr lang="en-US" dirty="0"/>
          </a:p>
        </p:txBody>
      </p:sp>
      <p:sp>
        <p:nvSpPr>
          <p:cNvPr id="11" name="Slide Number Placeholder 5">
            <a:extLst>
              <a:ext uri="{FF2B5EF4-FFF2-40B4-BE49-F238E27FC236}">
                <a16:creationId xmlns:a16="http://schemas.microsoft.com/office/drawing/2014/main" id="{175E6196-8A93-9A42-8E14-4A622DF814B9}"/>
              </a:ext>
            </a:extLst>
          </p:cNvPr>
          <p:cNvSpPr>
            <a:spLocks noGrp="1"/>
          </p:cNvSpPr>
          <p:nvPr>
            <p:ph type="sldNum" sz="quarter" idx="4"/>
          </p:nvPr>
        </p:nvSpPr>
        <p:spPr>
          <a:xfrm>
            <a:off x="6768000" y="4871812"/>
            <a:ext cx="2133600" cy="255855"/>
          </a:xfrm>
          <a:prstGeom prst="rect">
            <a:avLst/>
          </a:prstGeom>
        </p:spPr>
        <p:txBody>
          <a:bodyPr vert="horz" lIns="91440" tIns="45720" rIns="91440" bIns="45720" rtlCol="0" anchor="ctr"/>
          <a:lstStyle>
            <a:lvl1pPr algn="r">
              <a:defRPr sz="1000">
                <a:solidFill>
                  <a:schemeClr val="tx2"/>
                </a:solidFill>
                <a:latin typeface="+mj-lt"/>
              </a:defRPr>
            </a:lvl1pPr>
          </a:lstStyle>
          <a:p>
            <a:fld id="{1BCE26D5-4FB2-D744-B1D3-63C50801F19E}" type="slidenum">
              <a:rPr lang="en-US" smtClean="0"/>
              <a:pPr/>
              <a:t>‹#›</a:t>
            </a:fld>
            <a:endParaRPr lang="en-US"/>
          </a:p>
        </p:txBody>
      </p:sp>
    </p:spTree>
    <p:extLst>
      <p:ext uri="{BB962C8B-B14F-4D97-AF65-F5344CB8AC3E}">
        <p14:creationId xmlns:p14="http://schemas.microsoft.com/office/powerpoint/2010/main" val="34051341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15" r:id="rId5"/>
    <p:sldLayoutId id="2147483716" r:id="rId6"/>
    <p:sldLayoutId id="2147483709" r:id="rId7"/>
    <p:sldLayoutId id="2147483710" r:id="rId8"/>
    <p:sldLayoutId id="2147483717" r:id="rId9"/>
    <p:sldLayoutId id="2147483718" r:id="rId10"/>
    <p:sldLayoutId id="2147483719" r:id="rId11"/>
  </p:sldLayoutIdLst>
  <p:hf hdr="0" ftr="0" dt="0"/>
  <p:txStyles>
    <p:titleStyle>
      <a:lvl1pPr algn="l" defTabSz="457067" rtl="0" eaLnBrk="1" latinLnBrk="0" hangingPunct="1">
        <a:spcBef>
          <a:spcPct val="0"/>
        </a:spcBef>
        <a:buNone/>
        <a:defRPr sz="2800" b="1" i="0" kern="1200" cap="none">
          <a:solidFill>
            <a:srgbClr val="695C4F"/>
          </a:solidFill>
          <a:latin typeface="+mj-lt"/>
          <a:ea typeface="+mj-ea"/>
          <a:cs typeface="+mj-cs"/>
        </a:defRPr>
      </a:lvl1pPr>
    </p:titleStyle>
    <p:bodyStyle>
      <a:lvl1pPr marL="342800" indent="-342800" algn="l" defTabSz="457067" rtl="0" eaLnBrk="1" latinLnBrk="0" hangingPunct="1">
        <a:spcBef>
          <a:spcPct val="20000"/>
        </a:spcBef>
        <a:buFontTx/>
        <a:buBlip>
          <a:blip r:embed="rId13"/>
        </a:buBlip>
        <a:defRPr sz="2800" kern="1200">
          <a:solidFill>
            <a:schemeClr val="tx2"/>
          </a:solidFill>
          <a:latin typeface="+mj-lt"/>
          <a:ea typeface="+mn-ea"/>
          <a:cs typeface="+mn-cs"/>
        </a:defRPr>
      </a:lvl1pPr>
      <a:lvl2pPr marL="742733" indent="-285666" algn="l" defTabSz="457067" rtl="0" eaLnBrk="1" latinLnBrk="0" hangingPunct="1">
        <a:spcBef>
          <a:spcPct val="20000"/>
        </a:spcBef>
        <a:buFont typeface="Arial"/>
        <a:buChar char="–"/>
        <a:defRPr sz="2399" kern="1200">
          <a:solidFill>
            <a:schemeClr val="tx2"/>
          </a:solidFill>
          <a:latin typeface="+mj-lt"/>
          <a:ea typeface="+mn-ea"/>
          <a:cs typeface="+mn-cs"/>
        </a:defRPr>
      </a:lvl2pPr>
      <a:lvl3pPr marL="1142667" indent="-228533" algn="l" defTabSz="457067" rtl="0" eaLnBrk="1" latinLnBrk="0" hangingPunct="1">
        <a:spcBef>
          <a:spcPct val="20000"/>
        </a:spcBef>
        <a:buFont typeface="Arial"/>
        <a:buChar char="•"/>
        <a:defRPr sz="2174" kern="1200">
          <a:solidFill>
            <a:schemeClr val="tx2"/>
          </a:solidFill>
          <a:latin typeface="+mj-lt"/>
          <a:ea typeface="+mn-ea"/>
          <a:cs typeface="+mn-cs"/>
        </a:defRPr>
      </a:lvl3pPr>
      <a:lvl4pPr marL="1599734" indent="-228533" algn="l" defTabSz="457067" rtl="0" eaLnBrk="1" latinLnBrk="0" hangingPunct="1">
        <a:spcBef>
          <a:spcPct val="20000"/>
        </a:spcBef>
        <a:buFont typeface="Arial"/>
        <a:buChar char="–"/>
        <a:defRPr sz="2024" kern="1200">
          <a:solidFill>
            <a:schemeClr val="tx2"/>
          </a:solidFill>
          <a:latin typeface="+mj-lt"/>
          <a:ea typeface="+mn-ea"/>
          <a:cs typeface="+mn-cs"/>
        </a:defRPr>
      </a:lvl4pPr>
      <a:lvl5pPr marL="2056800" indent="-228533" algn="l" defTabSz="457067" rtl="0" eaLnBrk="1" latinLnBrk="0" hangingPunct="1">
        <a:spcBef>
          <a:spcPct val="20000"/>
        </a:spcBef>
        <a:buFont typeface="Arial"/>
        <a:buChar char="»"/>
        <a:defRPr sz="2024" kern="1200">
          <a:solidFill>
            <a:schemeClr val="tx2"/>
          </a:solidFill>
          <a:latin typeface="+mj-lt"/>
          <a:ea typeface="+mn-ea"/>
          <a:cs typeface="+mn-cs"/>
        </a:defRPr>
      </a:lvl5pPr>
      <a:lvl6pPr marL="2513866" indent="-228533" algn="l" defTabSz="457067" rtl="0" eaLnBrk="1" latinLnBrk="0" hangingPunct="1">
        <a:spcBef>
          <a:spcPct val="20000"/>
        </a:spcBef>
        <a:buFont typeface="Arial"/>
        <a:buChar char="•"/>
        <a:defRPr sz="2024" kern="1200">
          <a:solidFill>
            <a:schemeClr val="tx1"/>
          </a:solidFill>
          <a:latin typeface="+mn-lt"/>
          <a:ea typeface="+mn-ea"/>
          <a:cs typeface="+mn-cs"/>
        </a:defRPr>
      </a:lvl6pPr>
      <a:lvl7pPr marL="2970933" indent="-228533" algn="l" defTabSz="457067" rtl="0" eaLnBrk="1" latinLnBrk="0" hangingPunct="1">
        <a:spcBef>
          <a:spcPct val="20000"/>
        </a:spcBef>
        <a:buFont typeface="Arial"/>
        <a:buChar char="•"/>
        <a:defRPr sz="2024" kern="1200">
          <a:solidFill>
            <a:schemeClr val="tx1"/>
          </a:solidFill>
          <a:latin typeface="+mn-lt"/>
          <a:ea typeface="+mn-ea"/>
          <a:cs typeface="+mn-cs"/>
        </a:defRPr>
      </a:lvl7pPr>
      <a:lvl8pPr marL="3428000" indent="-228533" algn="l" defTabSz="457067" rtl="0" eaLnBrk="1" latinLnBrk="0" hangingPunct="1">
        <a:spcBef>
          <a:spcPct val="20000"/>
        </a:spcBef>
        <a:buFont typeface="Arial"/>
        <a:buChar char="•"/>
        <a:defRPr sz="2024" kern="1200">
          <a:solidFill>
            <a:schemeClr val="tx1"/>
          </a:solidFill>
          <a:latin typeface="+mn-lt"/>
          <a:ea typeface="+mn-ea"/>
          <a:cs typeface="+mn-cs"/>
        </a:defRPr>
      </a:lvl8pPr>
      <a:lvl9pPr marL="3885066" indent="-228533" algn="l" defTabSz="457067" rtl="0" eaLnBrk="1" latinLnBrk="0" hangingPunct="1">
        <a:spcBef>
          <a:spcPct val="20000"/>
        </a:spcBef>
        <a:buFont typeface="Arial"/>
        <a:buChar char="•"/>
        <a:defRPr sz="2024" kern="1200">
          <a:solidFill>
            <a:schemeClr val="tx1"/>
          </a:solidFill>
          <a:latin typeface="+mn-lt"/>
          <a:ea typeface="+mn-ea"/>
          <a:cs typeface="+mn-cs"/>
        </a:defRPr>
      </a:lvl9pPr>
    </p:bodyStyle>
    <p:otherStyle>
      <a:defPPr>
        <a:defRPr lang="en-US"/>
      </a:defPPr>
      <a:lvl1pPr marL="0" algn="l" defTabSz="457067" rtl="0" eaLnBrk="1" latinLnBrk="0" hangingPunct="1">
        <a:defRPr sz="1800" kern="1200">
          <a:solidFill>
            <a:schemeClr val="tx1"/>
          </a:solidFill>
          <a:latin typeface="+mn-lt"/>
          <a:ea typeface="+mn-ea"/>
          <a:cs typeface="+mn-cs"/>
        </a:defRPr>
      </a:lvl1pPr>
      <a:lvl2pPr marL="457067" algn="l" defTabSz="457067" rtl="0" eaLnBrk="1" latinLnBrk="0" hangingPunct="1">
        <a:defRPr sz="1800" kern="1200">
          <a:solidFill>
            <a:schemeClr val="tx1"/>
          </a:solidFill>
          <a:latin typeface="+mn-lt"/>
          <a:ea typeface="+mn-ea"/>
          <a:cs typeface="+mn-cs"/>
        </a:defRPr>
      </a:lvl2pPr>
      <a:lvl3pPr marL="914134" algn="l" defTabSz="457067" rtl="0" eaLnBrk="1" latinLnBrk="0" hangingPunct="1">
        <a:defRPr sz="1800" kern="1200">
          <a:solidFill>
            <a:schemeClr val="tx1"/>
          </a:solidFill>
          <a:latin typeface="+mn-lt"/>
          <a:ea typeface="+mn-ea"/>
          <a:cs typeface="+mn-cs"/>
        </a:defRPr>
      </a:lvl3pPr>
      <a:lvl4pPr marL="1371200" algn="l" defTabSz="457067" rtl="0" eaLnBrk="1" latinLnBrk="0" hangingPunct="1">
        <a:defRPr sz="1800" kern="1200">
          <a:solidFill>
            <a:schemeClr val="tx1"/>
          </a:solidFill>
          <a:latin typeface="+mn-lt"/>
          <a:ea typeface="+mn-ea"/>
          <a:cs typeface="+mn-cs"/>
        </a:defRPr>
      </a:lvl4pPr>
      <a:lvl5pPr marL="1828267" algn="l" defTabSz="457067" rtl="0" eaLnBrk="1" latinLnBrk="0" hangingPunct="1">
        <a:defRPr sz="1800" kern="1200">
          <a:solidFill>
            <a:schemeClr val="tx1"/>
          </a:solidFill>
          <a:latin typeface="+mn-lt"/>
          <a:ea typeface="+mn-ea"/>
          <a:cs typeface="+mn-cs"/>
        </a:defRPr>
      </a:lvl5pPr>
      <a:lvl6pPr marL="2285333" algn="l" defTabSz="457067" rtl="0" eaLnBrk="1" latinLnBrk="0" hangingPunct="1">
        <a:defRPr sz="1800" kern="1200">
          <a:solidFill>
            <a:schemeClr val="tx1"/>
          </a:solidFill>
          <a:latin typeface="+mn-lt"/>
          <a:ea typeface="+mn-ea"/>
          <a:cs typeface="+mn-cs"/>
        </a:defRPr>
      </a:lvl6pPr>
      <a:lvl7pPr marL="2742400" algn="l" defTabSz="457067" rtl="0" eaLnBrk="1" latinLnBrk="0" hangingPunct="1">
        <a:defRPr sz="1800" kern="1200">
          <a:solidFill>
            <a:schemeClr val="tx1"/>
          </a:solidFill>
          <a:latin typeface="+mn-lt"/>
          <a:ea typeface="+mn-ea"/>
          <a:cs typeface="+mn-cs"/>
        </a:defRPr>
      </a:lvl7pPr>
      <a:lvl8pPr marL="3199466" algn="l" defTabSz="457067" rtl="0" eaLnBrk="1" latinLnBrk="0" hangingPunct="1">
        <a:defRPr sz="1800" kern="1200">
          <a:solidFill>
            <a:schemeClr val="tx1"/>
          </a:solidFill>
          <a:latin typeface="+mn-lt"/>
          <a:ea typeface="+mn-ea"/>
          <a:cs typeface="+mn-cs"/>
        </a:defRPr>
      </a:lvl8pPr>
      <a:lvl9pPr marL="3656533" algn="l" defTabSz="45706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6.png"/><Relationship Id="rId11" Type="http://schemas.microsoft.com/office/2007/relationships/hdphoto" Target="../media/hdphoto3.wdp"/><Relationship Id="rId5" Type="http://schemas.openxmlformats.org/officeDocument/2006/relationships/image" Target="../media/image35.png"/><Relationship Id="rId10" Type="http://schemas.openxmlformats.org/officeDocument/2006/relationships/image" Target="../media/image38.png"/><Relationship Id="rId4" Type="http://schemas.openxmlformats.org/officeDocument/2006/relationships/image" Target="../media/image34.png"/><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png"/><Relationship Id="rId3" Type="http://schemas.openxmlformats.org/officeDocument/2006/relationships/image" Target="../media/image8.png"/><Relationship Id="rId7" Type="http://schemas.openxmlformats.org/officeDocument/2006/relationships/image" Target="../media/image9.pn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notesSlide" Target="../notesSlides/notesSlide13.xml"/><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5.png"/><Relationship Id="rId5" Type="http://schemas.openxmlformats.org/officeDocument/2006/relationships/image" Target="../media/image6.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41.png"/><Relationship Id="rId9" Type="http://schemas.openxmlformats.org/officeDocument/2006/relationships/image" Target="../media/image43.jpg"/><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0.png"/><Relationship Id="rId18" Type="http://schemas.openxmlformats.org/officeDocument/2006/relationships/image" Target="../media/image63.png"/><Relationship Id="rId3" Type="http://schemas.openxmlformats.org/officeDocument/2006/relationships/notesSlide" Target="../notesSlides/notesSlide14.xml"/><Relationship Id="rId21" Type="http://schemas.openxmlformats.org/officeDocument/2006/relationships/image" Target="../media/image66.png"/><Relationship Id="rId7" Type="http://schemas.openxmlformats.org/officeDocument/2006/relationships/image" Target="../media/image9.png"/><Relationship Id="rId12" Type="http://schemas.openxmlformats.org/officeDocument/2006/relationships/image" Target="../media/image59.jpg"/><Relationship Id="rId17" Type="http://schemas.openxmlformats.org/officeDocument/2006/relationships/image" Target="../media/image62.jpeg"/><Relationship Id="rId2" Type="http://schemas.openxmlformats.org/officeDocument/2006/relationships/slideLayout" Target="../slideLayouts/slideLayout7.xml"/><Relationship Id="rId16" Type="http://schemas.openxmlformats.org/officeDocument/2006/relationships/image" Target="../media/image61.png"/><Relationship Id="rId20" Type="http://schemas.openxmlformats.org/officeDocument/2006/relationships/image" Target="../media/image65.jpeg"/><Relationship Id="rId1" Type="http://schemas.openxmlformats.org/officeDocument/2006/relationships/vmlDrawing" Target="../drawings/vmlDrawing1.vml"/><Relationship Id="rId6" Type="http://schemas.openxmlformats.org/officeDocument/2006/relationships/image" Target="../media/image7.png"/><Relationship Id="rId11" Type="http://schemas.openxmlformats.org/officeDocument/2006/relationships/image" Target="../media/image58.png"/><Relationship Id="rId5" Type="http://schemas.openxmlformats.org/officeDocument/2006/relationships/image" Target="../media/image8.png"/><Relationship Id="rId15" Type="http://schemas.openxmlformats.org/officeDocument/2006/relationships/image" Target="../media/image56.png"/><Relationship Id="rId10" Type="http://schemas.openxmlformats.org/officeDocument/2006/relationships/image" Target="../media/image57.png"/><Relationship Id="rId19" Type="http://schemas.openxmlformats.org/officeDocument/2006/relationships/image" Target="../media/image64.gif"/><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oleObject" Target="../embeddings/oleObject1.bin"/><Relationship Id="rId22"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70.png"/><Relationship Id="rId5" Type="http://schemas.openxmlformats.org/officeDocument/2006/relationships/image" Target="../media/image7.png"/><Relationship Id="rId10" Type="http://schemas.openxmlformats.org/officeDocument/2006/relationships/image" Target="../media/image69.png"/><Relationship Id="rId4" Type="http://schemas.openxmlformats.org/officeDocument/2006/relationships/image" Target="../media/image8.png"/><Relationship Id="rId9" Type="http://schemas.openxmlformats.org/officeDocument/2006/relationships/image" Target="../media/image68.png"/><Relationship Id="rId14"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71.png"/><Relationship Id="rId5" Type="http://schemas.openxmlformats.org/officeDocument/2006/relationships/image" Target="../media/image7.png"/><Relationship Id="rId10" Type="http://schemas.openxmlformats.org/officeDocument/2006/relationships/image" Target="../media/image70.png"/><Relationship Id="rId4" Type="http://schemas.openxmlformats.org/officeDocument/2006/relationships/image" Target="../media/image8.png"/><Relationship Id="rId9"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7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9.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8.png"/><Relationship Id="rId7"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png"/><Relationship Id="rId7" Type="http://schemas.openxmlformats.org/officeDocument/2006/relationships/image" Target="../media/image7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9.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7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7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8.svg"/><Relationship Id="rId7" Type="http://schemas.openxmlformats.org/officeDocument/2006/relationships/image" Target="../media/image9.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6.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2" name="Skupina 51">
            <a:extLst>
              <a:ext uri="{FF2B5EF4-FFF2-40B4-BE49-F238E27FC236}">
                <a16:creationId xmlns:a16="http://schemas.microsoft.com/office/drawing/2014/main" id="{1C7C7D56-5A15-479C-850D-0E3706B88561}"/>
              </a:ext>
            </a:extLst>
          </p:cNvPr>
          <p:cNvGrpSpPr/>
          <p:nvPr/>
        </p:nvGrpSpPr>
        <p:grpSpPr>
          <a:xfrm>
            <a:off x="3277" y="1182176"/>
            <a:ext cx="944913" cy="848858"/>
            <a:chOff x="10220" y="88402"/>
            <a:chExt cx="1135076" cy="1019690"/>
          </a:xfrm>
        </p:grpSpPr>
        <p:sp>
          <p:nvSpPr>
            <p:cNvPr id="53" name="Šestiúhelník 12">
              <a:extLst>
                <a:ext uri="{FF2B5EF4-FFF2-40B4-BE49-F238E27FC236}">
                  <a16:creationId xmlns:a16="http://schemas.microsoft.com/office/drawing/2014/main" id="{F5EC7C11-8D54-4A48-A0E9-1C117E2C94BE}"/>
                </a:ext>
              </a:extLst>
            </p:cNvPr>
            <p:cNvSpPr/>
            <p:nvPr/>
          </p:nvSpPr>
          <p:spPr>
            <a:xfrm rot="10800000">
              <a:off x="10220" y="88402"/>
              <a:ext cx="927473" cy="101920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Šestiúhelník 13">
              <a:extLst>
                <a:ext uri="{FF2B5EF4-FFF2-40B4-BE49-F238E27FC236}">
                  <a16:creationId xmlns:a16="http://schemas.microsoft.com/office/drawing/2014/main" id="{DF25E112-A46E-4A34-89DC-8E42E50CC3CB}"/>
                </a:ext>
              </a:extLst>
            </p:cNvPr>
            <p:cNvSpPr/>
            <p:nvPr/>
          </p:nvSpPr>
          <p:spPr>
            <a:xfrm rot="10800000">
              <a:off x="217823" y="88892"/>
              <a:ext cx="927473" cy="101920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56" name="Obrázek 55">
            <a:extLst>
              <a:ext uri="{FF2B5EF4-FFF2-40B4-BE49-F238E27FC236}">
                <a16:creationId xmlns:a16="http://schemas.microsoft.com/office/drawing/2014/main" id="{AB7C550E-C6A6-48FE-A2B1-D7DE5A23FE64}"/>
              </a:ext>
            </a:extLst>
          </p:cNvPr>
          <p:cNvPicPr>
            <a:picLocks noChangeAspect="1"/>
          </p:cNvPicPr>
          <p:nvPr/>
        </p:nvPicPr>
        <p:blipFill>
          <a:blip r:embed="rId2"/>
          <a:stretch>
            <a:fillRect/>
          </a:stretch>
        </p:blipFill>
        <p:spPr>
          <a:xfrm>
            <a:off x="191340" y="1639466"/>
            <a:ext cx="387655" cy="276734"/>
          </a:xfrm>
          <a:prstGeom prst="rect">
            <a:avLst/>
          </a:prstGeom>
        </p:spPr>
      </p:pic>
      <p:sp>
        <p:nvSpPr>
          <p:cNvPr id="57" name="TextovéPole 56">
            <a:extLst>
              <a:ext uri="{FF2B5EF4-FFF2-40B4-BE49-F238E27FC236}">
                <a16:creationId xmlns:a16="http://schemas.microsoft.com/office/drawing/2014/main" id="{17166257-C14C-4D2E-B290-299F76B6D3FE}"/>
              </a:ext>
            </a:extLst>
          </p:cNvPr>
          <p:cNvSpPr txBox="1"/>
          <p:nvPr/>
        </p:nvSpPr>
        <p:spPr>
          <a:xfrm>
            <a:off x="-6942" y="1221612"/>
            <a:ext cx="798787" cy="369332"/>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FFFFFF"/>
                </a:solidFill>
                <a:effectLst/>
                <a:uLnTx/>
                <a:uFillTx/>
                <a:latin typeface="Calibri"/>
                <a:ea typeface="+mn-ea"/>
                <a:cs typeface="+mn-cs"/>
              </a:rPr>
              <a:t>CRM</a:t>
            </a:r>
          </a:p>
        </p:txBody>
      </p:sp>
      <p:grpSp>
        <p:nvGrpSpPr>
          <p:cNvPr id="49" name="Skupina 48">
            <a:extLst>
              <a:ext uri="{FF2B5EF4-FFF2-40B4-BE49-F238E27FC236}">
                <a16:creationId xmlns:a16="http://schemas.microsoft.com/office/drawing/2014/main" id="{FDEE3A05-3C23-4759-83A4-D534154D24B2}"/>
              </a:ext>
            </a:extLst>
          </p:cNvPr>
          <p:cNvGrpSpPr/>
          <p:nvPr/>
        </p:nvGrpSpPr>
        <p:grpSpPr>
          <a:xfrm>
            <a:off x="3279" y="2145086"/>
            <a:ext cx="944007" cy="848045"/>
            <a:chOff x="-12561" y="2377527"/>
            <a:chExt cx="1141772" cy="1025706"/>
          </a:xfrm>
        </p:grpSpPr>
        <p:sp>
          <p:nvSpPr>
            <p:cNvPr id="21" name="Šestiúhelník 14">
              <a:extLst>
                <a:ext uri="{FF2B5EF4-FFF2-40B4-BE49-F238E27FC236}">
                  <a16:creationId xmlns:a16="http://schemas.microsoft.com/office/drawing/2014/main" id="{70487FE6-7BC8-4C98-B25F-73992289277E}"/>
                </a:ext>
              </a:extLst>
            </p:cNvPr>
            <p:cNvSpPr/>
            <p:nvPr/>
          </p:nvSpPr>
          <p:spPr>
            <a:xfrm rot="10800000">
              <a:off x="-12561" y="2377527"/>
              <a:ext cx="932945" cy="1025213"/>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Šestiúhelník 15">
              <a:extLst>
                <a:ext uri="{FF2B5EF4-FFF2-40B4-BE49-F238E27FC236}">
                  <a16:creationId xmlns:a16="http://schemas.microsoft.com/office/drawing/2014/main" id="{A4D09791-D684-4D6A-96CD-970C47343270}"/>
                </a:ext>
              </a:extLst>
            </p:cNvPr>
            <p:cNvSpPr/>
            <p:nvPr/>
          </p:nvSpPr>
          <p:spPr>
            <a:xfrm rot="10800000">
              <a:off x="196266" y="2378020"/>
              <a:ext cx="932945" cy="1025213"/>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23" name="Obrázek 22">
            <a:extLst>
              <a:ext uri="{FF2B5EF4-FFF2-40B4-BE49-F238E27FC236}">
                <a16:creationId xmlns:a16="http://schemas.microsoft.com/office/drawing/2014/main" id="{6AB3134A-2A39-4386-B22F-9F340FC21AEE}"/>
              </a:ext>
            </a:extLst>
          </p:cNvPr>
          <p:cNvPicPr>
            <a:picLocks noChangeAspect="1"/>
          </p:cNvPicPr>
          <p:nvPr/>
        </p:nvPicPr>
        <p:blipFill>
          <a:blip r:embed="rId3"/>
          <a:stretch>
            <a:fillRect/>
          </a:stretch>
        </p:blipFill>
        <p:spPr>
          <a:xfrm>
            <a:off x="239728" y="2600824"/>
            <a:ext cx="282150" cy="286279"/>
          </a:xfrm>
          <a:prstGeom prst="rect">
            <a:avLst/>
          </a:prstGeom>
        </p:spPr>
      </p:pic>
      <p:sp>
        <p:nvSpPr>
          <p:cNvPr id="24" name="TextovéPole 23">
            <a:extLst>
              <a:ext uri="{FF2B5EF4-FFF2-40B4-BE49-F238E27FC236}">
                <a16:creationId xmlns:a16="http://schemas.microsoft.com/office/drawing/2014/main" id="{5D3F61EE-E2B4-4DB2-B829-FC1D96AC5AC6}"/>
              </a:ext>
            </a:extLst>
          </p:cNvPr>
          <p:cNvSpPr txBox="1"/>
          <p:nvPr/>
        </p:nvSpPr>
        <p:spPr>
          <a:xfrm>
            <a:off x="158724" y="2176326"/>
            <a:ext cx="452478" cy="369332"/>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srgbClr val="FFFFFF"/>
                </a:solidFill>
                <a:effectLst/>
                <a:uLnTx/>
                <a:uFillTx/>
                <a:latin typeface="Calibri"/>
                <a:ea typeface="+mn-ea"/>
                <a:cs typeface="+mn-cs"/>
              </a:rPr>
              <a:t>BI</a:t>
            </a:r>
          </a:p>
        </p:txBody>
      </p:sp>
      <p:grpSp>
        <p:nvGrpSpPr>
          <p:cNvPr id="50" name="Skupina 49">
            <a:extLst>
              <a:ext uri="{FF2B5EF4-FFF2-40B4-BE49-F238E27FC236}">
                <a16:creationId xmlns:a16="http://schemas.microsoft.com/office/drawing/2014/main" id="{EE721DEA-7F3F-42A0-B2BC-F0BF63BD9CDC}"/>
              </a:ext>
            </a:extLst>
          </p:cNvPr>
          <p:cNvGrpSpPr/>
          <p:nvPr/>
        </p:nvGrpSpPr>
        <p:grpSpPr>
          <a:xfrm>
            <a:off x="2938" y="212264"/>
            <a:ext cx="944462" cy="848452"/>
            <a:chOff x="-8354" y="1222500"/>
            <a:chExt cx="1153652" cy="1036377"/>
          </a:xfrm>
        </p:grpSpPr>
        <p:sp>
          <p:nvSpPr>
            <p:cNvPr id="26" name="Šestiúhelník 6">
              <a:extLst>
                <a:ext uri="{FF2B5EF4-FFF2-40B4-BE49-F238E27FC236}">
                  <a16:creationId xmlns:a16="http://schemas.microsoft.com/office/drawing/2014/main" id="{54CC64B4-03D9-4127-B1A2-CFD60098F3E6}"/>
                </a:ext>
              </a:extLst>
            </p:cNvPr>
            <p:cNvSpPr/>
            <p:nvPr/>
          </p:nvSpPr>
          <p:spPr>
            <a:xfrm>
              <a:off x="202646" y="1222997"/>
              <a:ext cx="942652" cy="103588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Šestiúhelník 7">
              <a:extLst>
                <a:ext uri="{FF2B5EF4-FFF2-40B4-BE49-F238E27FC236}">
                  <a16:creationId xmlns:a16="http://schemas.microsoft.com/office/drawing/2014/main" id="{C8B08E97-FE3F-4B28-A1D8-DA2052481176}"/>
                </a:ext>
              </a:extLst>
            </p:cNvPr>
            <p:cNvSpPr/>
            <p:nvPr/>
          </p:nvSpPr>
          <p:spPr>
            <a:xfrm>
              <a:off x="-8354" y="1222500"/>
              <a:ext cx="942652" cy="103588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28" name="Obrázek 27">
            <a:extLst>
              <a:ext uri="{FF2B5EF4-FFF2-40B4-BE49-F238E27FC236}">
                <a16:creationId xmlns:a16="http://schemas.microsoft.com/office/drawing/2014/main" id="{9DF60C7D-1120-463C-847A-ACECF70EAA47}"/>
              </a:ext>
            </a:extLst>
          </p:cNvPr>
          <p:cNvPicPr>
            <a:picLocks noChangeAspect="1"/>
          </p:cNvPicPr>
          <p:nvPr/>
        </p:nvPicPr>
        <p:blipFill>
          <a:blip r:embed="rId4"/>
          <a:stretch>
            <a:fillRect/>
          </a:stretch>
        </p:blipFill>
        <p:spPr>
          <a:xfrm>
            <a:off x="190623" y="569919"/>
            <a:ext cx="405342" cy="401494"/>
          </a:xfrm>
          <a:prstGeom prst="rect">
            <a:avLst/>
          </a:prstGeom>
        </p:spPr>
      </p:pic>
      <p:sp>
        <p:nvSpPr>
          <p:cNvPr id="29" name="TextovéPole 28">
            <a:extLst>
              <a:ext uri="{FF2B5EF4-FFF2-40B4-BE49-F238E27FC236}">
                <a16:creationId xmlns:a16="http://schemas.microsoft.com/office/drawing/2014/main" id="{F40B829A-C8C8-4B70-83BA-D41422A8F724}"/>
              </a:ext>
            </a:extLst>
          </p:cNvPr>
          <p:cNvSpPr txBox="1"/>
          <p:nvPr/>
        </p:nvSpPr>
        <p:spPr>
          <a:xfrm>
            <a:off x="91547" y="243577"/>
            <a:ext cx="600968" cy="369332"/>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FFFFFF"/>
                </a:solidFill>
                <a:effectLst/>
                <a:uLnTx/>
                <a:uFillTx/>
                <a:latin typeface="Calibri"/>
                <a:ea typeface="+mn-ea"/>
                <a:cs typeface="+mn-cs"/>
              </a:rPr>
              <a:t>ERP</a:t>
            </a:r>
          </a:p>
        </p:txBody>
      </p:sp>
      <p:grpSp>
        <p:nvGrpSpPr>
          <p:cNvPr id="48" name="Skupina 47">
            <a:extLst>
              <a:ext uri="{FF2B5EF4-FFF2-40B4-BE49-F238E27FC236}">
                <a16:creationId xmlns:a16="http://schemas.microsoft.com/office/drawing/2014/main" id="{1C3BB6CD-497B-4FA5-9772-190D48E7202A}"/>
              </a:ext>
            </a:extLst>
          </p:cNvPr>
          <p:cNvGrpSpPr/>
          <p:nvPr/>
        </p:nvGrpSpPr>
        <p:grpSpPr>
          <a:xfrm>
            <a:off x="-276" y="3108611"/>
            <a:ext cx="944206" cy="847637"/>
            <a:chOff x="10899" y="3521344"/>
            <a:chExt cx="1140534" cy="1023885"/>
          </a:xfrm>
          <a:solidFill>
            <a:srgbClr val="00A3FF"/>
          </a:solidFill>
        </p:grpSpPr>
        <p:sp>
          <p:nvSpPr>
            <p:cNvPr id="31" name="Šestiúhelník 8">
              <a:extLst>
                <a:ext uri="{FF2B5EF4-FFF2-40B4-BE49-F238E27FC236}">
                  <a16:creationId xmlns:a16="http://schemas.microsoft.com/office/drawing/2014/main" id="{3CF14A27-F363-49B0-AFE2-7131C451D67F}"/>
                </a:ext>
              </a:extLst>
            </p:cNvPr>
            <p:cNvSpPr/>
            <p:nvPr/>
          </p:nvSpPr>
          <p:spPr>
            <a:xfrm>
              <a:off x="219696" y="3521344"/>
              <a:ext cx="931737" cy="102388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sp>
          <p:nvSpPr>
            <p:cNvPr id="32" name="Šestiúhelník 9">
              <a:extLst>
                <a:ext uri="{FF2B5EF4-FFF2-40B4-BE49-F238E27FC236}">
                  <a16:creationId xmlns:a16="http://schemas.microsoft.com/office/drawing/2014/main" id="{61F39875-A7FF-4E10-A438-978FF51F8C2E}"/>
                </a:ext>
              </a:extLst>
            </p:cNvPr>
            <p:cNvSpPr/>
            <p:nvPr/>
          </p:nvSpPr>
          <p:spPr>
            <a:xfrm>
              <a:off x="10899" y="3521344"/>
              <a:ext cx="931737" cy="102388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2013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2013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201345"/>
                  </a:moveTo>
                  <a:cubicBezTo>
                    <a:pt x="1719" y="800897"/>
                    <a:pt x="860" y="400448"/>
                    <a:pt x="0" y="0"/>
                  </a:cubicBezTo>
                  <a:lnTo>
                    <a:pt x="1703124" y="0"/>
                  </a:lnTo>
                  <a:lnTo>
                    <a:pt x="2348247" y="1290245"/>
                  </a:lnTo>
                  <a:lnTo>
                    <a:pt x="1703124" y="2580489"/>
                  </a:lnTo>
                  <a:lnTo>
                    <a:pt x="0" y="2580489"/>
                  </a:lnTo>
                  <a:cubicBezTo>
                    <a:pt x="860" y="2120774"/>
                    <a:pt x="1719" y="1661060"/>
                    <a:pt x="2579" y="1201345"/>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33" name="Obrázek 32">
            <a:extLst>
              <a:ext uri="{FF2B5EF4-FFF2-40B4-BE49-F238E27FC236}">
                <a16:creationId xmlns:a16="http://schemas.microsoft.com/office/drawing/2014/main" id="{CC5075AA-B1E1-4539-9F32-AA82CA531E78}"/>
              </a:ext>
            </a:extLst>
          </p:cNvPr>
          <p:cNvPicPr>
            <a:picLocks noChangeAspect="1"/>
          </p:cNvPicPr>
          <p:nvPr/>
        </p:nvPicPr>
        <p:blipFill>
          <a:blip r:embed="rId5"/>
          <a:stretch>
            <a:fillRect/>
          </a:stretch>
        </p:blipFill>
        <p:spPr>
          <a:xfrm>
            <a:off x="230709" y="3540260"/>
            <a:ext cx="347332" cy="314883"/>
          </a:xfrm>
          <a:prstGeom prst="rect">
            <a:avLst/>
          </a:prstGeom>
        </p:spPr>
      </p:pic>
      <p:sp>
        <p:nvSpPr>
          <p:cNvPr id="34" name="TextovéPole 33">
            <a:extLst>
              <a:ext uri="{FF2B5EF4-FFF2-40B4-BE49-F238E27FC236}">
                <a16:creationId xmlns:a16="http://schemas.microsoft.com/office/drawing/2014/main" id="{A6E8FC3C-BA37-4852-BF0D-CF029902B3F3}"/>
              </a:ext>
            </a:extLst>
          </p:cNvPr>
          <p:cNvSpPr txBox="1"/>
          <p:nvPr/>
        </p:nvSpPr>
        <p:spPr>
          <a:xfrm>
            <a:off x="10622" y="3155688"/>
            <a:ext cx="760057" cy="369332"/>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srgbClr val="FFFFFF"/>
                </a:solidFill>
                <a:effectLst/>
                <a:uLnTx/>
                <a:uFillTx/>
                <a:latin typeface="Calibri"/>
                <a:ea typeface="+mn-ea"/>
                <a:cs typeface="+mn-cs"/>
              </a:rPr>
              <a:t>DMS</a:t>
            </a:r>
          </a:p>
        </p:txBody>
      </p:sp>
      <p:grpSp>
        <p:nvGrpSpPr>
          <p:cNvPr id="47" name="Skupina 46">
            <a:extLst>
              <a:ext uri="{FF2B5EF4-FFF2-40B4-BE49-F238E27FC236}">
                <a16:creationId xmlns:a16="http://schemas.microsoft.com/office/drawing/2014/main" id="{14215E0A-0439-4DA6-8E0A-3D5F7EE0D53D}"/>
              </a:ext>
            </a:extLst>
          </p:cNvPr>
          <p:cNvGrpSpPr/>
          <p:nvPr/>
        </p:nvGrpSpPr>
        <p:grpSpPr>
          <a:xfrm rot="16200000">
            <a:off x="51564" y="4021477"/>
            <a:ext cx="859073" cy="962753"/>
            <a:chOff x="1989513" y="284410"/>
            <a:chExt cx="2581047" cy="2892549"/>
          </a:xfrm>
        </p:grpSpPr>
        <p:sp>
          <p:nvSpPr>
            <p:cNvPr id="16" name="Šestiúhelník 10">
              <a:extLst>
                <a:ext uri="{FF2B5EF4-FFF2-40B4-BE49-F238E27FC236}">
                  <a16:creationId xmlns:a16="http://schemas.microsoft.com/office/drawing/2014/main" id="{63F64CCF-42BC-4C19-A7B0-EA7A5256BC9E}"/>
                </a:ext>
              </a:extLst>
            </p:cNvPr>
            <p:cNvSpPr/>
            <p:nvPr/>
          </p:nvSpPr>
          <p:spPr>
            <a:xfrm rot="5400000">
              <a:off x="2106192" y="712591"/>
              <a:ext cx="234824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Šestiúhelník 11">
              <a:extLst>
                <a:ext uri="{FF2B5EF4-FFF2-40B4-BE49-F238E27FC236}">
                  <a16:creationId xmlns:a16="http://schemas.microsoft.com/office/drawing/2014/main" id="{81F59E78-DC95-4E0F-A638-646ADF0C4C21}"/>
                </a:ext>
              </a:extLst>
            </p:cNvPr>
            <p:cNvSpPr/>
            <p:nvPr/>
          </p:nvSpPr>
          <p:spPr>
            <a:xfrm rot="5400000">
              <a:off x="2100574" y="173349"/>
              <a:ext cx="235836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80 w 2348247"/>
                <a:gd name="connsiteY0" fmla="*/ 11886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80 w 2348247"/>
                <a:gd name="connsiteY6" fmla="*/ 1188645 h 2580489"/>
                <a:gd name="connsiteX0" fmla="*/ 0 w 2358367"/>
                <a:gd name="connsiteY0" fmla="*/ 1277545 h 2580489"/>
                <a:gd name="connsiteX1" fmla="*/ 10120 w 2358367"/>
                <a:gd name="connsiteY1" fmla="*/ 0 h 2580489"/>
                <a:gd name="connsiteX2" fmla="*/ 1713244 w 2358367"/>
                <a:gd name="connsiteY2" fmla="*/ 0 h 2580489"/>
                <a:gd name="connsiteX3" fmla="*/ 2358367 w 2358367"/>
                <a:gd name="connsiteY3" fmla="*/ 1290245 h 2580489"/>
                <a:gd name="connsiteX4" fmla="*/ 1713244 w 2358367"/>
                <a:gd name="connsiteY4" fmla="*/ 2580489 h 2580489"/>
                <a:gd name="connsiteX5" fmla="*/ 10120 w 2358367"/>
                <a:gd name="connsiteY5" fmla="*/ 2580489 h 2580489"/>
                <a:gd name="connsiteX6" fmla="*/ 0 w 2358367"/>
                <a:gd name="connsiteY6" fmla="*/ 12775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367" h="2580489">
                  <a:moveTo>
                    <a:pt x="0" y="1277545"/>
                  </a:moveTo>
                  <a:cubicBezTo>
                    <a:pt x="3373" y="851697"/>
                    <a:pt x="6747" y="425848"/>
                    <a:pt x="10120" y="0"/>
                  </a:cubicBezTo>
                  <a:lnTo>
                    <a:pt x="1713244" y="0"/>
                  </a:lnTo>
                  <a:lnTo>
                    <a:pt x="2358367" y="1290245"/>
                  </a:lnTo>
                  <a:lnTo>
                    <a:pt x="1713244" y="2580489"/>
                  </a:lnTo>
                  <a:lnTo>
                    <a:pt x="10120" y="2580489"/>
                  </a:lnTo>
                  <a:cubicBezTo>
                    <a:pt x="6747" y="2146174"/>
                    <a:pt x="3373" y="1711860"/>
                    <a:pt x="0" y="12775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9" name="TextovéPole 18">
            <a:extLst>
              <a:ext uri="{FF2B5EF4-FFF2-40B4-BE49-F238E27FC236}">
                <a16:creationId xmlns:a16="http://schemas.microsoft.com/office/drawing/2014/main" id="{82053159-2EB1-4C7E-97C3-84E89FEE9CBE}"/>
              </a:ext>
            </a:extLst>
          </p:cNvPr>
          <p:cNvSpPr txBox="1"/>
          <p:nvPr/>
        </p:nvSpPr>
        <p:spPr>
          <a:xfrm>
            <a:off x="-167495" y="4103620"/>
            <a:ext cx="1138900" cy="369332"/>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srgbClr val="FFFFFF"/>
                </a:solidFill>
                <a:effectLst/>
                <a:uLnTx/>
                <a:uFillTx/>
                <a:latin typeface="Calibri"/>
                <a:ea typeface="+mn-ea"/>
                <a:cs typeface="+mn-cs"/>
              </a:rPr>
              <a:t>HD</a:t>
            </a:r>
          </a:p>
        </p:txBody>
      </p:sp>
      <p:pic>
        <p:nvPicPr>
          <p:cNvPr id="45" name="Grafický objekt 44">
            <a:extLst>
              <a:ext uri="{FF2B5EF4-FFF2-40B4-BE49-F238E27FC236}">
                <a16:creationId xmlns:a16="http://schemas.microsoft.com/office/drawing/2014/main" id="{8539FE3F-336A-45B8-9066-FA7BA0DA5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072" y="4495449"/>
            <a:ext cx="318802" cy="317274"/>
          </a:xfrm>
          <a:prstGeom prst="rect">
            <a:avLst/>
          </a:prstGeom>
        </p:spPr>
      </p:pic>
      <p:pic>
        <p:nvPicPr>
          <p:cNvPr id="54" name="Grafický objekt 53">
            <a:extLst>
              <a:ext uri="{FF2B5EF4-FFF2-40B4-BE49-F238E27FC236}">
                <a16:creationId xmlns:a16="http://schemas.microsoft.com/office/drawing/2014/main" id="{66797016-467B-48BE-998F-07FD3EA7596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9268" t="31573" r="18910" b="29907"/>
          <a:stretch/>
        </p:blipFill>
        <p:spPr>
          <a:xfrm>
            <a:off x="4146458" y="223975"/>
            <a:ext cx="757630" cy="472062"/>
          </a:xfrm>
          <a:prstGeom prst="rect">
            <a:avLst/>
          </a:prstGeom>
        </p:spPr>
      </p:pic>
      <p:pic>
        <p:nvPicPr>
          <p:cNvPr id="58" name="Grafický objekt 57">
            <a:extLst>
              <a:ext uri="{FF2B5EF4-FFF2-40B4-BE49-F238E27FC236}">
                <a16:creationId xmlns:a16="http://schemas.microsoft.com/office/drawing/2014/main" id="{4BC95051-39CD-4977-A32D-8B9E0E2C74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33176" y="223974"/>
            <a:ext cx="3684889" cy="589377"/>
          </a:xfrm>
          <a:prstGeom prst="rect">
            <a:avLst/>
          </a:prstGeom>
        </p:spPr>
      </p:pic>
      <p:sp>
        <p:nvSpPr>
          <p:cNvPr id="59" name="Text Placeholder 3">
            <a:extLst>
              <a:ext uri="{FF2B5EF4-FFF2-40B4-BE49-F238E27FC236}">
                <a16:creationId xmlns:a16="http://schemas.microsoft.com/office/drawing/2014/main" id="{3D1B8BB9-BC51-4019-827F-D1FCE172AC3D}"/>
              </a:ext>
            </a:extLst>
          </p:cNvPr>
          <p:cNvSpPr txBox="1">
            <a:spLocks/>
          </p:cNvSpPr>
          <p:nvPr/>
        </p:nvSpPr>
        <p:spPr>
          <a:xfrm>
            <a:off x="1365573" y="2915670"/>
            <a:ext cx="4439008" cy="627864"/>
          </a:xfrm>
          <a:prstGeom prst="rect">
            <a:avLst/>
          </a:prstGeom>
        </p:spPr>
        <p:txBody>
          <a:bodyPr vert="horz" wrap="square" lIns="146304" tIns="91440" rIns="146304" bIns="91440" rtlCol="0" anchor="b"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cs-CZ" sz="3200" dirty="0">
                <a:solidFill>
                  <a:srgbClr val="FFFFFF"/>
                </a:solidFill>
                <a:latin typeface="Calibri Light" panose="020F0302020204030204" pitchFamily="34" charset="0"/>
                <a:cs typeface="Calibri Light" panose="020F0302020204030204" pitchFamily="34" charset="0"/>
              </a:rPr>
              <a:t>Název prezentace</a:t>
            </a:r>
            <a:endParaRPr kumimoji="0" lang="cs-CZ" sz="3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cxnSp>
        <p:nvCxnSpPr>
          <p:cNvPr id="8" name="Přímá spojnice 7">
            <a:extLst>
              <a:ext uri="{FF2B5EF4-FFF2-40B4-BE49-F238E27FC236}">
                <a16:creationId xmlns:a16="http://schemas.microsoft.com/office/drawing/2014/main" id="{D9321E23-1A9A-4723-9FBE-361430176441}"/>
              </a:ext>
            </a:extLst>
          </p:cNvPr>
          <p:cNvCxnSpPr>
            <a:cxnSpLocks/>
          </p:cNvCxnSpPr>
          <p:nvPr/>
        </p:nvCxnSpPr>
        <p:spPr>
          <a:xfrm flipV="1">
            <a:off x="1423162" y="3543534"/>
            <a:ext cx="4532365" cy="14382"/>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Obrázek 6" descr="Obsah obrázku text, mapa, dort&#10;&#10;Popis byl vytvořen automaticky">
            <a:extLst>
              <a:ext uri="{FF2B5EF4-FFF2-40B4-BE49-F238E27FC236}">
                <a16:creationId xmlns:a16="http://schemas.microsoft.com/office/drawing/2014/main" id="{A0D14A55-1CEC-4857-BB1F-D454D70F0253}"/>
              </a:ext>
            </a:extLst>
          </p:cNvPr>
          <p:cNvPicPr>
            <a:picLocks noChangeAspect="1"/>
          </p:cNvPicPr>
          <p:nvPr/>
        </p:nvPicPr>
        <p:blipFill>
          <a:blip r:embed="rId12"/>
          <a:stretch>
            <a:fillRect/>
          </a:stretch>
        </p:blipFill>
        <p:spPr>
          <a:xfrm>
            <a:off x="6526405" y="1253721"/>
            <a:ext cx="2441660" cy="1528048"/>
          </a:xfrm>
          <a:prstGeom prst="rect">
            <a:avLst/>
          </a:prstGeom>
        </p:spPr>
      </p:pic>
      <p:pic>
        <p:nvPicPr>
          <p:cNvPr id="10" name="Obrázek 9">
            <a:extLst>
              <a:ext uri="{FF2B5EF4-FFF2-40B4-BE49-F238E27FC236}">
                <a16:creationId xmlns:a16="http://schemas.microsoft.com/office/drawing/2014/main" id="{267F83E0-5381-4C0D-B7FE-1C625F07AEE9}"/>
              </a:ext>
            </a:extLst>
          </p:cNvPr>
          <p:cNvPicPr>
            <a:picLocks noChangeAspect="1"/>
          </p:cNvPicPr>
          <p:nvPr/>
        </p:nvPicPr>
        <p:blipFill>
          <a:blip r:embed="rId13"/>
          <a:stretch>
            <a:fillRect/>
          </a:stretch>
        </p:blipFill>
        <p:spPr>
          <a:xfrm>
            <a:off x="6946205" y="3123448"/>
            <a:ext cx="1285781" cy="1793783"/>
          </a:xfrm>
          <a:prstGeom prst="rect">
            <a:avLst/>
          </a:prstGeom>
        </p:spPr>
      </p:pic>
      <p:sp>
        <p:nvSpPr>
          <p:cNvPr id="42" name="Text Placeholder 3">
            <a:extLst>
              <a:ext uri="{FF2B5EF4-FFF2-40B4-BE49-F238E27FC236}">
                <a16:creationId xmlns:a16="http://schemas.microsoft.com/office/drawing/2014/main" id="{E286577F-5664-4910-9CF7-00FCE34225D9}"/>
              </a:ext>
            </a:extLst>
          </p:cNvPr>
          <p:cNvSpPr txBox="1">
            <a:spLocks/>
          </p:cNvSpPr>
          <p:nvPr/>
        </p:nvSpPr>
        <p:spPr>
          <a:xfrm>
            <a:off x="1375577" y="3698964"/>
            <a:ext cx="3208351" cy="433965"/>
          </a:xfrm>
          <a:prstGeom prst="rect">
            <a:avLst/>
          </a:prstGeom>
        </p:spPr>
        <p:txBody>
          <a:bodyPr vert="horz" wrap="square" lIns="146304" tIns="91440" rIns="146304" bIns="91440" rtlCol="0" anchor="t"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cs-CZ" sz="1800" dirty="0">
                <a:solidFill>
                  <a:srgbClr val="FFFFFF"/>
                </a:solidFill>
                <a:latin typeface="Calibri Light" panose="020F0302020204030204" pitchFamily="34" charset="0"/>
                <a:cs typeface="Calibri Light" panose="020F0302020204030204" pitchFamily="34" charset="0"/>
              </a:rPr>
              <a:t>Jméno Příjmení, funkce</a:t>
            </a:r>
            <a:endParaRPr kumimoji="0" lang="cs-CZ" sz="18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43" name="Text Placeholder 3">
            <a:extLst>
              <a:ext uri="{FF2B5EF4-FFF2-40B4-BE49-F238E27FC236}">
                <a16:creationId xmlns:a16="http://schemas.microsoft.com/office/drawing/2014/main" id="{48431114-0C46-440D-BD67-8687FC33AAF7}"/>
              </a:ext>
            </a:extLst>
          </p:cNvPr>
          <p:cNvSpPr txBox="1">
            <a:spLocks/>
          </p:cNvSpPr>
          <p:nvPr/>
        </p:nvSpPr>
        <p:spPr>
          <a:xfrm>
            <a:off x="4353339" y="3698964"/>
            <a:ext cx="1665799" cy="433965"/>
          </a:xfrm>
          <a:prstGeom prst="rect">
            <a:avLst/>
          </a:prstGeom>
        </p:spPr>
        <p:txBody>
          <a:bodyPr vert="horz" wrap="square" lIns="146304" tIns="91440" rIns="146304" bIns="91440" rtlCol="0" anchor="t"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ct val="20000"/>
              </a:spcBef>
              <a:spcAft>
                <a:spcPts val="0"/>
              </a:spcAft>
              <a:buClrTx/>
              <a:buSzPct val="90000"/>
              <a:buFont typeface="Arial" pitchFamily="34" charset="0"/>
              <a:buNone/>
              <a:tabLst/>
              <a:defRPr/>
            </a:pPr>
            <a:r>
              <a:rPr lang="cs-CZ" sz="1800" dirty="0">
                <a:solidFill>
                  <a:srgbClr val="FFFFFF"/>
                </a:solidFill>
                <a:latin typeface="Calibri Light" panose="020F0302020204030204" pitchFamily="34" charset="0"/>
                <a:cs typeface="Calibri Light" panose="020F0302020204030204" pitchFamily="34" charset="0"/>
              </a:rPr>
              <a:t>DD. MM. YYYY</a:t>
            </a:r>
            <a:endParaRPr kumimoji="0" lang="cs-CZ" sz="18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cxnSp>
        <p:nvCxnSpPr>
          <p:cNvPr id="44" name="Přímá spojnice 43">
            <a:extLst>
              <a:ext uri="{FF2B5EF4-FFF2-40B4-BE49-F238E27FC236}">
                <a16:creationId xmlns:a16="http://schemas.microsoft.com/office/drawing/2014/main" id="{BA3A0AA6-5B8D-455C-AECC-2B9372A898E7}"/>
              </a:ext>
            </a:extLst>
          </p:cNvPr>
          <p:cNvCxnSpPr>
            <a:cxnSpLocks/>
          </p:cNvCxnSpPr>
          <p:nvPr/>
        </p:nvCxnSpPr>
        <p:spPr>
          <a:xfrm>
            <a:off x="6587656" y="2953113"/>
            <a:ext cx="2055412"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9429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FA134-E7DB-074C-A934-447825935223}"/>
              </a:ext>
            </a:extLst>
          </p:cNvPr>
          <p:cNvPicPr>
            <a:picLocks noChangeAspect="1"/>
          </p:cNvPicPr>
          <p:nvPr/>
        </p:nvPicPr>
        <p:blipFill>
          <a:blip r:embed="rId3"/>
          <a:stretch>
            <a:fillRect/>
          </a:stretch>
        </p:blipFill>
        <p:spPr>
          <a:xfrm>
            <a:off x="1" y="2381"/>
            <a:ext cx="9144000" cy="5138738"/>
          </a:xfrm>
          <a:prstGeom prst="rect">
            <a:avLst/>
          </a:prstGeom>
        </p:spPr>
      </p:pic>
      <p:sp>
        <p:nvSpPr>
          <p:cNvPr id="7" name="Rectangle 6">
            <a:extLst>
              <a:ext uri="{FF2B5EF4-FFF2-40B4-BE49-F238E27FC236}">
                <a16:creationId xmlns:a16="http://schemas.microsoft.com/office/drawing/2014/main" id="{31DC2BF4-0817-E346-93AC-C11C53F95339}"/>
              </a:ext>
            </a:extLst>
          </p:cNvPr>
          <p:cNvSpPr/>
          <p:nvPr/>
        </p:nvSpPr>
        <p:spPr bwMode="auto">
          <a:xfrm rot="5400000">
            <a:off x="1670335" y="-1669969"/>
            <a:ext cx="5142770" cy="8483441"/>
          </a:xfrm>
          <a:prstGeom prst="rect">
            <a:avLst/>
          </a:prstGeom>
          <a:gradFill flip="none" rotWithShape="1">
            <a:gsLst>
              <a:gs pos="21000">
                <a:schemeClr val="tx1">
                  <a:lumMod val="50000"/>
                  <a:alpha val="67000"/>
                </a:schemeClr>
              </a:gs>
              <a:gs pos="100000">
                <a:schemeClr val="tx1">
                  <a:lumMod val="50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348484" y="1638921"/>
            <a:ext cx="6314826" cy="2465483"/>
          </a:xfrm>
          <a:prstGeom prst="rect">
            <a:avLst/>
          </a:prstGeom>
        </p:spPr>
        <p:txBody>
          <a:bodyPr wrap="square">
            <a:spAutoFit/>
          </a:bodyPr>
          <a:lstStyle/>
          <a:p>
            <a:pPr marL="140075" indent="-140075">
              <a:lnSpc>
                <a:spcPct val="110000"/>
              </a:lnSpc>
            </a:pPr>
            <a:r>
              <a:rPr lang="en-US" sz="3088" dirty="0">
                <a:solidFill>
                  <a:srgbClr val="FFFFFF"/>
                </a:solidFill>
                <a:latin typeface="+mj-lt"/>
              </a:rPr>
              <a:t>“</a:t>
            </a:r>
            <a:r>
              <a:rPr lang="cs-CZ" sz="3088" dirty="0">
                <a:solidFill>
                  <a:srgbClr val="FFFFFF"/>
                </a:solidFill>
                <a:latin typeface="+mj-lt"/>
              </a:rPr>
              <a:t>Citace našeho zákazníka o tom, jak jsme mu usnadnili podnikání a zvýšily obraty během pár měsíců</a:t>
            </a:r>
            <a:r>
              <a:rPr lang="en-US" sz="3088" dirty="0">
                <a:solidFill>
                  <a:srgbClr val="FFFFFF"/>
                </a:solidFill>
                <a:latin typeface="+mj-lt"/>
              </a:rPr>
              <a:t>.”</a:t>
            </a:r>
            <a:br>
              <a:rPr lang="da-DK" sz="3088" dirty="0">
                <a:solidFill>
                  <a:srgbClr val="FFFFFF"/>
                </a:solidFill>
                <a:latin typeface="+mj-lt"/>
              </a:rPr>
            </a:br>
            <a:br>
              <a:rPr lang="da-DK" sz="1324" dirty="0">
                <a:solidFill>
                  <a:srgbClr val="FFFFFF"/>
                </a:solidFill>
                <a:latin typeface="+mj-lt"/>
              </a:rPr>
            </a:br>
            <a:r>
              <a:rPr lang="cs-CZ" sz="1765" b="1" dirty="0">
                <a:solidFill>
                  <a:srgbClr val="FFFFFF"/>
                </a:solidFill>
                <a:latin typeface="Segoe UI"/>
                <a:cs typeface="Segoe UI"/>
              </a:rPr>
              <a:t>Jméno Příjmení</a:t>
            </a:r>
            <a:br>
              <a:rPr lang="en-US" sz="1765" b="1" dirty="0">
                <a:solidFill>
                  <a:srgbClr val="FFFFFF"/>
                </a:solidFill>
                <a:latin typeface="Segoe UI"/>
                <a:cs typeface="Segoe UI"/>
              </a:rPr>
            </a:br>
            <a:r>
              <a:rPr lang="cs-CZ" sz="1765" dirty="0">
                <a:solidFill>
                  <a:srgbClr val="FFFFFF"/>
                </a:solidFill>
                <a:latin typeface="Segoe UI"/>
                <a:cs typeface="Segoe UI"/>
              </a:rPr>
              <a:t>Firma a.s.</a:t>
            </a:r>
            <a:endParaRPr lang="da-DK" sz="2941" dirty="0">
              <a:solidFill>
                <a:schemeClr val="bg1"/>
              </a:solidFill>
            </a:endParaRPr>
          </a:p>
        </p:txBody>
      </p:sp>
    </p:spTree>
    <p:extLst>
      <p:ext uri="{BB962C8B-B14F-4D97-AF65-F5344CB8AC3E}">
        <p14:creationId xmlns:p14="http://schemas.microsoft.com/office/powerpoint/2010/main" val="24852745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42" presetClass="path" presetSubtype="0" decel="50000" fill="hold" grpId="1" nodeType="withEffect">
                                  <p:stCondLst>
                                    <p:cond delay="0"/>
                                  </p:stCondLst>
                                  <p:childTnLst>
                                    <p:animMotion origin="layout" path="M 3.01251E-7 0.101 L 3.01251E-7 2.4512E-7 " pathEditMode="relative" rAng="0" ptsTypes="AA">
                                      <p:cBhvr>
                                        <p:cTn id="9" dur="750" fill="hold"/>
                                        <p:tgtEl>
                                          <p:spTgt spid="10"/>
                                        </p:tgtEl>
                                        <p:attrNameLst>
                                          <p:attrName>ppt_x</p:attrName>
                                          <p:attrName>ppt_y</p:attrName>
                                        </p:attrNameLst>
                                      </p:cBhvr>
                                      <p:rCtr x="0" y="-60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ázek 7" descr="Obsah obrázku přenosný počítač, počítač, vsedě, osoba&#10;&#10;Popis byl vytvořen automaticky">
            <a:extLst>
              <a:ext uri="{FF2B5EF4-FFF2-40B4-BE49-F238E27FC236}">
                <a16:creationId xmlns:a16="http://schemas.microsoft.com/office/drawing/2014/main" id="{750CC36E-ADD6-494F-A143-AB2EBAC2E1A7}"/>
              </a:ext>
            </a:extLst>
          </p:cNvPr>
          <p:cNvPicPr>
            <a:picLocks noChangeAspect="1"/>
          </p:cNvPicPr>
          <p:nvPr/>
        </p:nvPicPr>
        <p:blipFill rotWithShape="1">
          <a:blip r:embed="rId3"/>
          <a:srcRect t="6367" b="9586"/>
          <a:stretch/>
        </p:blipFill>
        <p:spPr>
          <a:xfrm>
            <a:off x="-1" y="0"/>
            <a:ext cx="9144000" cy="5143500"/>
          </a:xfrm>
          <a:prstGeom prst="rect">
            <a:avLst/>
          </a:prstGeom>
        </p:spPr>
      </p:pic>
      <p:sp>
        <p:nvSpPr>
          <p:cNvPr id="12" name="Rectangle 11">
            <a:extLst>
              <a:ext uri="{FF2B5EF4-FFF2-40B4-BE49-F238E27FC236}">
                <a16:creationId xmlns:a16="http://schemas.microsoft.com/office/drawing/2014/main" id="{72DD49F7-7C3D-8146-9854-018BB3A7D612}"/>
              </a:ext>
            </a:extLst>
          </p:cNvPr>
          <p:cNvSpPr/>
          <p:nvPr/>
        </p:nvSpPr>
        <p:spPr bwMode="auto">
          <a:xfrm>
            <a:off x="-1" y="3417985"/>
            <a:ext cx="9144001" cy="1725151"/>
          </a:xfrm>
          <a:prstGeom prst="rect">
            <a:avLst/>
          </a:prstGeom>
          <a:gradFill flip="none" rotWithShape="1">
            <a:gsLst>
              <a:gs pos="21000">
                <a:srgbClr val="505050">
                  <a:lumMod val="50000"/>
                  <a:alpha val="67000"/>
                </a:srgbClr>
              </a:gs>
              <a:gs pos="100000">
                <a:srgbClr val="505050">
                  <a:lumMod val="50000"/>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1"/>
          <p:cNvSpPr txBox="1">
            <a:spLocks/>
          </p:cNvSpPr>
          <p:nvPr/>
        </p:nvSpPr>
        <p:spPr>
          <a:xfrm>
            <a:off x="269208" y="4306149"/>
            <a:ext cx="6117580" cy="753153"/>
          </a:xfrm>
          <a:prstGeom prst="rect">
            <a:avLst/>
          </a:prstGeom>
        </p:spPr>
        <p:txBody>
          <a:bodyPr vert="horz" rtlCol="0" anchor="t">
            <a:noAutofit/>
          </a:bodyPr>
          <a:lstStyle>
            <a:lvl1pPr algn="l" rtl="0" eaLnBrk="1" latinLnBrk="0" hangingPunct="1">
              <a:spcBef>
                <a:spcPct val="0"/>
              </a:spcBef>
              <a:buNone/>
              <a:defRPr sz="4200" kern="1200" cap="all" baseline="0">
                <a:solidFill>
                  <a:schemeClr val="tx2"/>
                </a:solidFill>
                <a:latin typeface="+mj-lt"/>
                <a:ea typeface="+mj-ea"/>
                <a:cs typeface="+mj-cs"/>
              </a:defRPr>
            </a:lvl1pPr>
            <a:extLst/>
          </a:lstStyle>
          <a:p>
            <a:endParaRPr lang="en-US" sz="2647" cap="none" spc="-44" dirty="0">
              <a:solidFill>
                <a:srgbClr val="FFFFFF"/>
              </a:solidFill>
              <a:latin typeface="Segoe UI Light"/>
              <a:cs typeface="Segoe UI Light"/>
            </a:endParaRPr>
          </a:p>
        </p:txBody>
      </p:sp>
      <p:sp>
        <p:nvSpPr>
          <p:cNvPr id="7" name="Rectangle 1"/>
          <p:cNvSpPr txBox="1">
            <a:spLocks/>
          </p:cNvSpPr>
          <p:nvPr/>
        </p:nvSpPr>
        <p:spPr>
          <a:xfrm>
            <a:off x="1428351" y="3933642"/>
            <a:ext cx="8094154" cy="829053"/>
          </a:xfrm>
          <a:prstGeom prst="rect">
            <a:avLst/>
          </a:prstGeom>
        </p:spPr>
        <p:txBody>
          <a:bodyPr vert="horz" rtlCol="0" anchor="b">
            <a:noAutofit/>
          </a:bodyPr>
          <a:lstStyle>
            <a:lvl1pPr algn="l" rtl="0" eaLnBrk="1" latinLnBrk="0" hangingPunct="1">
              <a:spcBef>
                <a:spcPct val="0"/>
              </a:spcBef>
              <a:buNone/>
              <a:defRPr sz="4200" kern="1200" cap="all" baseline="0">
                <a:solidFill>
                  <a:schemeClr val="tx2"/>
                </a:solidFill>
                <a:latin typeface="+mj-lt"/>
                <a:ea typeface="+mj-ea"/>
                <a:cs typeface="+mj-cs"/>
              </a:defRPr>
            </a:lvl1pPr>
            <a:extLst/>
          </a:lstStyle>
          <a:p>
            <a:r>
              <a:rPr lang="en-US" sz="4853" cap="none" spc="-221" dirty="0">
                <a:solidFill>
                  <a:srgbClr val="FFFFFF"/>
                </a:solidFill>
                <a:latin typeface="Segoe UI Light"/>
                <a:cs typeface="Segoe UI Light"/>
              </a:rPr>
              <a:t>Connect your business</a:t>
            </a:r>
          </a:p>
        </p:txBody>
      </p:sp>
      <p:grpSp>
        <p:nvGrpSpPr>
          <p:cNvPr id="15" name="Group 14">
            <a:extLst>
              <a:ext uri="{FF2B5EF4-FFF2-40B4-BE49-F238E27FC236}">
                <a16:creationId xmlns:a16="http://schemas.microsoft.com/office/drawing/2014/main" id="{441C710A-2E79-C243-A3B7-B093A50F8C47}"/>
              </a:ext>
            </a:extLst>
          </p:cNvPr>
          <p:cNvGrpSpPr/>
          <p:nvPr/>
        </p:nvGrpSpPr>
        <p:grpSpPr>
          <a:xfrm>
            <a:off x="520542" y="4069113"/>
            <a:ext cx="605206" cy="558111"/>
            <a:chOff x="6491464" y="1883992"/>
            <a:chExt cx="768542" cy="708737"/>
          </a:xfrm>
        </p:grpSpPr>
        <p:sp>
          <p:nvSpPr>
            <p:cNvPr id="16" name="Oval 15">
              <a:extLst>
                <a:ext uri="{FF2B5EF4-FFF2-40B4-BE49-F238E27FC236}">
                  <a16:creationId xmlns:a16="http://schemas.microsoft.com/office/drawing/2014/main" id="{590260E6-65B6-E448-B680-518E466A72BA}"/>
                </a:ext>
              </a:extLst>
            </p:cNvPr>
            <p:cNvSpPr/>
            <p:nvPr/>
          </p:nvSpPr>
          <p:spPr bwMode="auto">
            <a:xfrm>
              <a:off x="6592958" y="2022889"/>
              <a:ext cx="569840" cy="569840"/>
            </a:xfrm>
            <a:prstGeom prst="ellipse">
              <a:avLst/>
            </a:prstGeom>
            <a:noFill/>
            <a:ln w="50800" cap="flat" cmpd="sng" algn="ctr">
              <a:solidFill>
                <a:srgbClr val="FFFFFF"/>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161D72D0-F6AB-5442-B266-34F5A0510F12}"/>
                </a:ext>
              </a:extLst>
            </p:cNvPr>
            <p:cNvSpPr/>
            <p:nvPr/>
          </p:nvSpPr>
          <p:spPr bwMode="auto">
            <a:xfrm>
              <a:off x="6755003" y="1883992"/>
              <a:ext cx="236105" cy="236105"/>
            </a:xfrm>
            <a:prstGeom prst="ellipse">
              <a:avLst/>
            </a:prstGeom>
            <a:solidFill>
              <a:srgbClr val="1C2327"/>
            </a:solidFill>
            <a:ln w="50800" cap="flat" cmpd="sng" algn="ctr">
              <a:solidFill>
                <a:srgbClr val="FFFFFF"/>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B0169D82-2ADC-B047-8704-0E03930ACA09}"/>
                </a:ext>
              </a:extLst>
            </p:cNvPr>
            <p:cNvSpPr/>
            <p:nvPr/>
          </p:nvSpPr>
          <p:spPr bwMode="auto">
            <a:xfrm>
              <a:off x="7023901" y="2356624"/>
              <a:ext cx="236105" cy="236105"/>
            </a:xfrm>
            <a:prstGeom prst="ellipse">
              <a:avLst/>
            </a:prstGeom>
            <a:solidFill>
              <a:srgbClr val="1C2327"/>
            </a:solidFill>
            <a:ln w="50800" cap="flat" cmpd="sng" algn="ctr">
              <a:solidFill>
                <a:srgbClr val="FFFFFF"/>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CB2DF9F1-A841-2241-AC2A-86719652915D}"/>
                </a:ext>
              </a:extLst>
            </p:cNvPr>
            <p:cNvSpPr/>
            <p:nvPr/>
          </p:nvSpPr>
          <p:spPr bwMode="auto">
            <a:xfrm>
              <a:off x="6491464" y="2356624"/>
              <a:ext cx="236105" cy="236105"/>
            </a:xfrm>
            <a:prstGeom prst="ellipse">
              <a:avLst/>
            </a:prstGeom>
            <a:solidFill>
              <a:srgbClr val="1C2327"/>
            </a:solidFill>
            <a:ln w="50800" cap="flat" cmpd="sng" algn="ctr">
              <a:solidFill>
                <a:srgbClr val="FFFFFF"/>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25725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txBox="1">
            <a:spLocks/>
          </p:cNvSpPr>
          <p:nvPr/>
        </p:nvSpPr>
        <p:spPr>
          <a:xfrm>
            <a:off x="336439" y="249895"/>
            <a:ext cx="8741880" cy="1009660"/>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cs-CZ" sz="3235" dirty="0">
                <a:solidFill>
                  <a:schemeClr val="tx2"/>
                </a:solidFill>
              </a:rPr>
              <a:t>Příklad tabulky</a:t>
            </a:r>
            <a:br>
              <a:rPr lang="en-US" sz="3529" dirty="0"/>
            </a:br>
            <a:r>
              <a:rPr lang="cs-CZ" sz="1765" spc="0" dirty="0">
                <a:solidFill>
                  <a:schemeClr val="tx2"/>
                </a:solidFill>
                <a:latin typeface="+mn-lt"/>
              </a:rPr>
              <a:t>Podnadpis</a:t>
            </a:r>
            <a:endParaRPr lang="en-US" sz="2941" spc="0" dirty="0">
              <a:solidFill>
                <a:schemeClr val="tx2"/>
              </a:solidFill>
              <a:latin typeface="+mn-lt"/>
            </a:endParaRPr>
          </a:p>
        </p:txBody>
      </p:sp>
      <p:graphicFrame>
        <p:nvGraphicFramePr>
          <p:cNvPr id="112" name="Table 111"/>
          <p:cNvGraphicFramePr>
            <a:graphicFrameLocks noGrp="1"/>
          </p:cNvGraphicFramePr>
          <p:nvPr>
            <p:extLst>
              <p:ext uri="{D42A27DB-BD31-4B8C-83A1-F6EECF244321}">
                <p14:modId xmlns:p14="http://schemas.microsoft.com/office/powerpoint/2010/main" val="37300857"/>
              </p:ext>
            </p:extLst>
          </p:nvPr>
        </p:nvGraphicFramePr>
        <p:xfrm>
          <a:off x="175084" y="1334661"/>
          <a:ext cx="8903237" cy="3338058"/>
        </p:xfrm>
        <a:graphic>
          <a:graphicData uri="http://schemas.openxmlformats.org/drawingml/2006/table">
            <a:tbl>
              <a:tblPr firstRow="1" bandRow="1"/>
              <a:tblGrid>
                <a:gridCol w="2671641">
                  <a:extLst>
                    <a:ext uri="{9D8B030D-6E8A-4147-A177-3AD203B41FA5}">
                      <a16:colId xmlns:a16="http://schemas.microsoft.com/office/drawing/2014/main" val="20000"/>
                    </a:ext>
                  </a:extLst>
                </a:gridCol>
                <a:gridCol w="1557899">
                  <a:extLst>
                    <a:ext uri="{9D8B030D-6E8A-4147-A177-3AD203B41FA5}">
                      <a16:colId xmlns:a16="http://schemas.microsoft.com/office/drawing/2014/main" val="20001"/>
                    </a:ext>
                  </a:extLst>
                </a:gridCol>
                <a:gridCol w="1557899">
                  <a:extLst>
                    <a:ext uri="{9D8B030D-6E8A-4147-A177-3AD203B41FA5}">
                      <a16:colId xmlns:a16="http://schemas.microsoft.com/office/drawing/2014/main" val="20002"/>
                    </a:ext>
                  </a:extLst>
                </a:gridCol>
                <a:gridCol w="1557899">
                  <a:extLst>
                    <a:ext uri="{9D8B030D-6E8A-4147-A177-3AD203B41FA5}">
                      <a16:colId xmlns:a16="http://schemas.microsoft.com/office/drawing/2014/main" val="20003"/>
                    </a:ext>
                  </a:extLst>
                </a:gridCol>
                <a:gridCol w="1557899">
                  <a:extLst>
                    <a:ext uri="{9D8B030D-6E8A-4147-A177-3AD203B41FA5}">
                      <a16:colId xmlns:a16="http://schemas.microsoft.com/office/drawing/2014/main" val="20004"/>
                    </a:ext>
                  </a:extLst>
                </a:gridCol>
              </a:tblGrid>
              <a:tr h="556343">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568325" indent="177800" algn="just">
                        <a:tabLst/>
                      </a:pPr>
                      <a:r>
                        <a:rPr lang="en-US" sz="1200" b="0" dirty="0">
                          <a:solidFill>
                            <a:schemeClr val="bg1"/>
                          </a:solidFill>
                          <a:latin typeface="+mn-lt"/>
                        </a:rPr>
                        <a:t>Financial management</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dirty="0">
                          <a:solidFill>
                            <a:schemeClr val="tx1"/>
                          </a:solidFill>
                          <a:latin typeface="+mn-lt"/>
                          <a:ea typeface="Segoe UI" pitchFamily="34" charset="0"/>
                          <a:cs typeface="Segoe UI" pitchFamily="34" charset="0"/>
                        </a:rPr>
                        <a:t>Account receivables/</a:t>
                      </a:r>
                    </a:p>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dirty="0">
                          <a:solidFill>
                            <a:schemeClr val="tx1"/>
                          </a:solidFill>
                          <a:latin typeface="+mn-lt"/>
                          <a:ea typeface="Segoe UI" pitchFamily="34" charset="0"/>
                          <a:cs typeface="Segoe UI" pitchFamily="34" charset="0"/>
                        </a:rPr>
                        <a:t>payables</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lnSpc>
                          <a:spcPct val="90000"/>
                        </a:lnSpc>
                      </a:pPr>
                      <a:r>
                        <a:rPr lang="en-US" sz="1000" b="0">
                          <a:solidFill>
                            <a:schemeClr val="tx1"/>
                          </a:solidFill>
                          <a:latin typeface="+mn-lt"/>
                        </a:rPr>
                        <a:t>Bank</a:t>
                      </a:r>
                    </a:p>
                    <a:p>
                      <a:pPr algn="ctr">
                        <a:lnSpc>
                          <a:spcPct val="90000"/>
                        </a:lnSpc>
                      </a:pPr>
                      <a:r>
                        <a:rPr lang="en-US" sz="1000" b="0">
                          <a:solidFill>
                            <a:schemeClr val="tx1"/>
                          </a:solidFill>
                          <a:latin typeface="+mn-lt"/>
                        </a:rPr>
                        <a:t>reconciliation</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dirty="0">
                          <a:solidFill>
                            <a:schemeClr val="tx1"/>
                          </a:solidFill>
                          <a:latin typeface="+mn-lt"/>
                          <a:ea typeface="Segoe UI" pitchFamily="34" charset="0"/>
                          <a:cs typeface="Segoe UI" pitchFamily="34" charset="0"/>
                        </a:rPr>
                        <a:t>Fixed asset</a:t>
                      </a:r>
                      <a:r>
                        <a:rPr lang="en-US" sz="1000" b="0" kern="0" baseline="0" dirty="0">
                          <a:solidFill>
                            <a:schemeClr val="tx1"/>
                          </a:solidFill>
                          <a:latin typeface="+mn-lt"/>
                          <a:ea typeface="Segoe UI" pitchFamily="34" charset="0"/>
                          <a:cs typeface="Segoe UI" pitchFamily="34" charset="0"/>
                        </a:rPr>
                        <a:t> </a:t>
                      </a:r>
                    </a:p>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baseline="0" dirty="0">
                          <a:solidFill>
                            <a:schemeClr val="tx1"/>
                          </a:solidFill>
                          <a:latin typeface="+mn-lt"/>
                          <a:ea typeface="Segoe UI" pitchFamily="34" charset="0"/>
                          <a:cs typeface="Segoe UI" pitchFamily="34" charset="0"/>
                        </a:rPr>
                        <a:t>management</a:t>
                      </a:r>
                      <a:endParaRPr lang="en-US" sz="1000" b="0" kern="0" dirty="0">
                        <a:solidFill>
                          <a:schemeClr val="tx1"/>
                        </a:solidFill>
                        <a:latin typeface="+mn-lt"/>
                        <a:ea typeface="Segoe UI" pitchFamily="34" charset="0"/>
                        <a:cs typeface="Segoe UI" pitchFamily="34" charset="0"/>
                      </a:endParaRP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dirty="0">
                          <a:solidFill>
                            <a:schemeClr val="tx1"/>
                          </a:solidFill>
                          <a:latin typeface="+mn-lt"/>
                          <a:ea typeface="Segoe UI" pitchFamily="34" charset="0"/>
                          <a:cs typeface="Segoe UI" pitchFamily="34" charset="0"/>
                        </a:rPr>
                        <a:t>Month/Year </a:t>
                      </a:r>
                    </a:p>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dirty="0">
                          <a:solidFill>
                            <a:schemeClr val="tx1"/>
                          </a:solidFill>
                          <a:latin typeface="+mn-lt"/>
                          <a:ea typeface="Segoe UI" pitchFamily="34" charset="0"/>
                          <a:cs typeface="Segoe UI" pitchFamily="34" charset="0"/>
                        </a:rPr>
                        <a:t>end closing</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0"/>
                  </a:ext>
                </a:extLst>
              </a:tr>
              <a:tr h="55634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742950" indent="3175" algn="l" defTabSz="932742" rtl="0" eaLnBrk="1" latinLnBrk="0" hangingPunct="1">
                        <a:tabLst/>
                      </a:pPr>
                      <a:r>
                        <a:rPr lang="en-US" sz="1200" b="0" kern="1200" dirty="0">
                          <a:solidFill>
                            <a:schemeClr val="bg1"/>
                          </a:solidFill>
                          <a:latin typeface="+mn-lt"/>
                          <a:ea typeface="+mn-ea"/>
                          <a:cs typeface="+mn-cs"/>
                        </a:rPr>
                        <a:t>Sales &amp; service management</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dirty="0">
                          <a:solidFill>
                            <a:schemeClr val="tx1"/>
                          </a:solidFill>
                          <a:latin typeface="+mn-lt"/>
                          <a:cs typeface="Segoe UI" pitchFamily="34" charset="0"/>
                        </a:rPr>
                        <a:t>Quote</a:t>
                      </a:r>
                      <a:r>
                        <a:rPr lang="en-US" sz="1000" b="0" kern="0" baseline="0" dirty="0">
                          <a:solidFill>
                            <a:schemeClr val="tx1"/>
                          </a:solidFill>
                          <a:latin typeface="+mn-lt"/>
                          <a:cs typeface="Segoe UI" pitchFamily="34" charset="0"/>
                        </a:rPr>
                        <a:t> </a:t>
                      </a:r>
                    </a:p>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baseline="0" dirty="0">
                          <a:solidFill>
                            <a:schemeClr val="tx1"/>
                          </a:solidFill>
                          <a:latin typeface="+mn-lt"/>
                          <a:cs typeface="Segoe UI" pitchFamily="34" charset="0"/>
                        </a:rPr>
                        <a:t>generation</a:t>
                      </a:r>
                      <a:endParaRPr lang="en-US" sz="1000" b="0" kern="0" dirty="0">
                        <a:solidFill>
                          <a:schemeClr val="tx1"/>
                        </a:solidFill>
                        <a:latin typeface="+mn-lt"/>
                        <a:cs typeface="Segoe UI" pitchFamily="34" charset="0"/>
                      </a:endParaRP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000" b="0" dirty="0">
                          <a:solidFill>
                            <a:schemeClr val="tx1"/>
                          </a:solidFill>
                          <a:latin typeface="+mn-lt"/>
                        </a:rPr>
                        <a:t>Contact </a:t>
                      </a:r>
                    </a:p>
                    <a:p>
                      <a:pPr algn="ctr">
                        <a:lnSpc>
                          <a:spcPct val="90000"/>
                        </a:lnSpc>
                      </a:pPr>
                      <a:r>
                        <a:rPr lang="en-US" sz="1000" b="0" dirty="0">
                          <a:solidFill>
                            <a:schemeClr val="tx1"/>
                          </a:solidFill>
                          <a:latin typeface="+mn-lt"/>
                        </a:rPr>
                        <a:t>management</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dirty="0">
                          <a:solidFill>
                            <a:schemeClr val="tx1"/>
                          </a:solidFill>
                          <a:latin typeface="+mn-lt"/>
                          <a:ea typeface="Segoe UI" pitchFamily="34" charset="0"/>
                          <a:cs typeface="Segoe UI" pitchFamily="34" charset="0"/>
                        </a:rPr>
                        <a:t>Sales </a:t>
                      </a:r>
                    </a:p>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dirty="0">
                          <a:solidFill>
                            <a:schemeClr val="tx1"/>
                          </a:solidFill>
                          <a:latin typeface="+mn-lt"/>
                          <a:ea typeface="Segoe UI" pitchFamily="34" charset="0"/>
                          <a:cs typeface="Segoe UI" pitchFamily="34" charset="0"/>
                        </a:rPr>
                        <a:t>invoicing</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dirty="0">
                          <a:solidFill>
                            <a:schemeClr val="tx1"/>
                          </a:solidFill>
                          <a:latin typeface="+mn-lt"/>
                          <a:ea typeface="Segoe UI" pitchFamily="34" charset="0"/>
                          <a:cs typeface="Segoe UI" pitchFamily="34" charset="0"/>
                        </a:rPr>
                        <a:t>Payment</a:t>
                      </a:r>
                    </a:p>
                    <a:p>
                      <a:pPr marL="0" marR="0" indent="0" algn="ctr" defTabSz="932742" rtl="0" eaLnBrk="1" fontAlgn="auto" latinLnBrk="0" hangingPunct="1">
                        <a:lnSpc>
                          <a:spcPct val="90000"/>
                        </a:lnSpc>
                        <a:spcBef>
                          <a:spcPts val="0"/>
                        </a:spcBef>
                        <a:spcAft>
                          <a:spcPts val="0"/>
                        </a:spcAft>
                        <a:buClrTx/>
                        <a:buSzTx/>
                        <a:buFontTx/>
                        <a:buNone/>
                        <a:tabLst/>
                        <a:defRPr/>
                      </a:pPr>
                      <a:r>
                        <a:rPr lang="en-US" sz="1000" b="0" kern="0" dirty="0">
                          <a:solidFill>
                            <a:schemeClr val="tx1"/>
                          </a:solidFill>
                          <a:latin typeface="+mn-lt"/>
                          <a:ea typeface="Segoe UI" pitchFamily="34" charset="0"/>
                          <a:cs typeface="Segoe UI" pitchFamily="34" charset="0"/>
                        </a:rPr>
                        <a:t>processing</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1"/>
                  </a:ext>
                </a:extLst>
              </a:tr>
              <a:tr h="55634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457200" marR="0" lvl="0" indent="288925" algn="just" defTabSz="932742"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rPr>
                        <a:t>Project management</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000" b="0" dirty="0">
                          <a:solidFill>
                            <a:schemeClr val="tx1"/>
                          </a:solidFill>
                          <a:latin typeface="+mn-lt"/>
                        </a:rPr>
                        <a:t>Capacity</a:t>
                      </a:r>
                    </a:p>
                    <a:p>
                      <a:pPr algn="ctr">
                        <a:lnSpc>
                          <a:spcPct val="90000"/>
                        </a:lnSpc>
                      </a:pPr>
                      <a:r>
                        <a:rPr lang="en-US" sz="1000" b="0" dirty="0">
                          <a:solidFill>
                            <a:schemeClr val="tx1"/>
                          </a:solidFill>
                          <a:latin typeface="+mn-lt"/>
                        </a:rPr>
                        <a:t>planning</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000" b="0" dirty="0">
                          <a:solidFill>
                            <a:schemeClr val="tx1"/>
                          </a:solidFill>
                          <a:latin typeface="+mn-lt"/>
                        </a:rPr>
                        <a:t>Budgets and</a:t>
                      </a:r>
                      <a:r>
                        <a:rPr lang="en-US" sz="1000" b="0" baseline="0" dirty="0">
                          <a:solidFill>
                            <a:schemeClr val="tx1"/>
                          </a:solidFill>
                          <a:latin typeface="+mn-lt"/>
                        </a:rPr>
                        <a:t> </a:t>
                      </a:r>
                    </a:p>
                    <a:p>
                      <a:pPr algn="ctr">
                        <a:lnSpc>
                          <a:spcPct val="90000"/>
                        </a:lnSpc>
                      </a:pPr>
                      <a:r>
                        <a:rPr lang="en-US" sz="1000" b="0" baseline="0" dirty="0">
                          <a:solidFill>
                            <a:schemeClr val="tx1"/>
                          </a:solidFill>
                          <a:latin typeface="+mn-lt"/>
                        </a:rPr>
                        <a:t>estimates</a:t>
                      </a:r>
                      <a:endParaRPr lang="en-US" sz="1000" b="0" dirty="0">
                        <a:solidFill>
                          <a:schemeClr val="tx1"/>
                        </a:solidFill>
                        <a:latin typeface="+mn-lt"/>
                      </a:endParaRP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000" b="0" dirty="0">
                          <a:solidFill>
                            <a:schemeClr val="tx1"/>
                          </a:solidFill>
                          <a:latin typeface="+mn-lt"/>
                        </a:rPr>
                        <a:t>Job and</a:t>
                      </a:r>
                    </a:p>
                    <a:p>
                      <a:pPr algn="ctr">
                        <a:lnSpc>
                          <a:spcPct val="90000"/>
                        </a:lnSpc>
                      </a:pPr>
                      <a:r>
                        <a:rPr lang="en-US" sz="1000" b="0" dirty="0">
                          <a:solidFill>
                            <a:schemeClr val="tx1"/>
                          </a:solidFill>
                          <a:latin typeface="+mn-lt"/>
                        </a:rPr>
                        <a:t>process</a:t>
                      </a:r>
                      <a:r>
                        <a:rPr lang="en-US" sz="1000" b="0" baseline="0" dirty="0">
                          <a:solidFill>
                            <a:schemeClr val="tx1"/>
                          </a:solidFill>
                          <a:latin typeface="+mn-lt"/>
                        </a:rPr>
                        <a:t> costing</a:t>
                      </a:r>
                      <a:endParaRPr lang="en-US" sz="1000" b="0" dirty="0">
                        <a:solidFill>
                          <a:schemeClr val="tx1"/>
                        </a:solidFill>
                        <a:latin typeface="+mn-lt"/>
                      </a:endParaRP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000" b="0" dirty="0">
                          <a:solidFill>
                            <a:schemeClr val="tx1"/>
                          </a:solidFill>
                          <a:latin typeface="+mn-lt"/>
                        </a:rPr>
                        <a:t>Resource</a:t>
                      </a:r>
                    </a:p>
                    <a:p>
                      <a:pPr algn="ctr">
                        <a:lnSpc>
                          <a:spcPct val="90000"/>
                        </a:lnSpc>
                      </a:pPr>
                      <a:r>
                        <a:rPr lang="en-US" sz="1000" b="0" dirty="0">
                          <a:solidFill>
                            <a:schemeClr val="tx1"/>
                          </a:solidFill>
                          <a:latin typeface="+mn-lt"/>
                        </a:rPr>
                        <a:t>management</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2"/>
                  </a:ext>
                </a:extLst>
              </a:tr>
              <a:tr h="55634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457200" marR="0" lvl="0" indent="288925" algn="just" defTabSz="932742"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rPr>
                        <a:t>Supply chain management</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000" b="0" dirty="0">
                          <a:solidFill>
                            <a:schemeClr val="tx1"/>
                          </a:solidFill>
                          <a:latin typeface="+mn-lt"/>
                        </a:rPr>
                        <a:t>Inventory and </a:t>
                      </a:r>
                    </a:p>
                    <a:p>
                      <a:pPr algn="ctr">
                        <a:lnSpc>
                          <a:spcPct val="90000"/>
                        </a:lnSpc>
                      </a:pPr>
                      <a:r>
                        <a:rPr lang="en-US" sz="1000" b="0" dirty="0">
                          <a:solidFill>
                            <a:schemeClr val="tx1"/>
                          </a:solidFill>
                          <a:latin typeface="+mn-lt"/>
                        </a:rPr>
                        <a:t>Purchasing control</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000" b="0" dirty="0">
                          <a:solidFill>
                            <a:schemeClr val="tx1"/>
                          </a:solidFill>
                          <a:latin typeface="+mn-lt"/>
                        </a:rPr>
                        <a:t>Shipment and </a:t>
                      </a:r>
                    </a:p>
                    <a:p>
                      <a:pPr algn="ctr">
                        <a:lnSpc>
                          <a:spcPct val="90000"/>
                        </a:lnSpc>
                      </a:pPr>
                      <a:r>
                        <a:rPr lang="en-US" sz="1000" b="0" dirty="0">
                          <a:solidFill>
                            <a:schemeClr val="tx1"/>
                          </a:solidFill>
                          <a:latin typeface="+mn-lt"/>
                        </a:rPr>
                        <a:t>distribution</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000" b="0" dirty="0">
                          <a:solidFill>
                            <a:schemeClr val="tx1"/>
                          </a:solidFill>
                          <a:latin typeface="+mn-lt"/>
                        </a:rPr>
                        <a:t>Returns and</a:t>
                      </a:r>
                    </a:p>
                    <a:p>
                      <a:pPr algn="ctr">
                        <a:lnSpc>
                          <a:spcPct val="90000"/>
                        </a:lnSpc>
                      </a:pPr>
                      <a:r>
                        <a:rPr lang="en-US" sz="1000" b="0" dirty="0">
                          <a:solidFill>
                            <a:schemeClr val="tx1"/>
                          </a:solidFill>
                          <a:latin typeface="+mn-lt"/>
                        </a:rPr>
                        <a:t>cancellations</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marL="0" algn="ctr" defTabSz="932742" rtl="0" eaLnBrk="1" latinLnBrk="0" hangingPunct="1">
                        <a:lnSpc>
                          <a:spcPct val="90000"/>
                        </a:lnSpc>
                      </a:pPr>
                      <a:r>
                        <a:rPr lang="en-US" sz="1000" b="0" kern="1200" dirty="0">
                          <a:solidFill>
                            <a:schemeClr val="tx1"/>
                          </a:solidFill>
                          <a:latin typeface="+mn-lt"/>
                          <a:ea typeface="+mn-ea"/>
                          <a:cs typeface="+mn-cs"/>
                        </a:rPr>
                        <a:t>Procurement and </a:t>
                      </a:r>
                    </a:p>
                    <a:p>
                      <a:pPr marL="0" algn="ctr" defTabSz="932742" rtl="0" eaLnBrk="1" latinLnBrk="0" hangingPunct="1">
                        <a:lnSpc>
                          <a:spcPct val="90000"/>
                        </a:lnSpc>
                      </a:pPr>
                      <a:r>
                        <a:rPr lang="en-US" sz="1000" b="0" kern="1200" dirty="0">
                          <a:solidFill>
                            <a:schemeClr val="tx1"/>
                          </a:solidFill>
                          <a:latin typeface="+mn-lt"/>
                          <a:ea typeface="+mn-ea"/>
                          <a:cs typeface="+mn-cs"/>
                        </a:rPr>
                        <a:t>vendor management</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3"/>
                  </a:ext>
                </a:extLst>
              </a:tr>
              <a:tr h="55634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457200" indent="288925" algn="just">
                        <a:tabLst/>
                      </a:pPr>
                      <a:r>
                        <a:rPr lang="en-US" sz="1200" b="0" dirty="0">
                          <a:solidFill>
                            <a:schemeClr val="bg1"/>
                          </a:solidFill>
                          <a:latin typeface="+mn-lt"/>
                        </a:rPr>
                        <a:t>Operations management</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32742" rtl="0" eaLnBrk="1" latinLnBrk="0" hangingPunct="1">
                        <a:lnSpc>
                          <a:spcPct val="90000"/>
                        </a:lnSpc>
                      </a:pPr>
                      <a:r>
                        <a:rPr lang="en-US" sz="1000" b="0" kern="1200" dirty="0">
                          <a:solidFill>
                            <a:schemeClr val="tx1"/>
                          </a:solidFill>
                          <a:latin typeface="+mn-lt"/>
                          <a:ea typeface="+mn-ea"/>
                          <a:cs typeface="+mn-cs"/>
                        </a:rPr>
                        <a:t>Forecasting</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marL="0" algn="ctr" defTabSz="932742" rtl="0" eaLnBrk="1" latinLnBrk="0" hangingPunct="1">
                        <a:lnSpc>
                          <a:spcPct val="90000"/>
                        </a:lnSpc>
                      </a:pPr>
                      <a:r>
                        <a:rPr lang="en-US" sz="1000" b="0" kern="1200" dirty="0">
                          <a:solidFill>
                            <a:schemeClr val="tx1"/>
                          </a:solidFill>
                          <a:latin typeface="+mn-lt"/>
                          <a:ea typeface="+mn-ea"/>
                          <a:cs typeface="+mn-cs"/>
                        </a:rPr>
                        <a:t>Production </a:t>
                      </a:r>
                    </a:p>
                    <a:p>
                      <a:pPr marL="0" algn="ctr" defTabSz="932742" rtl="0" eaLnBrk="1" latinLnBrk="0" hangingPunct="1">
                        <a:lnSpc>
                          <a:spcPct val="90000"/>
                        </a:lnSpc>
                      </a:pPr>
                      <a:r>
                        <a:rPr lang="en-US" sz="1000" b="0" kern="1200" dirty="0">
                          <a:solidFill>
                            <a:schemeClr val="tx1"/>
                          </a:solidFill>
                          <a:latin typeface="+mn-lt"/>
                          <a:ea typeface="+mn-ea"/>
                          <a:cs typeface="+mn-cs"/>
                        </a:rPr>
                        <a:t>planning</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000" b="0" kern="1200" dirty="0">
                          <a:solidFill>
                            <a:schemeClr val="tx1"/>
                          </a:solidFill>
                          <a:latin typeface="+mn-lt"/>
                          <a:ea typeface="+mn-ea"/>
                          <a:cs typeface="+mn-cs"/>
                        </a:rPr>
                        <a:t>Manufacturing </a:t>
                      </a:r>
                    </a:p>
                    <a:p>
                      <a:pPr marL="0" marR="0" lvl="0" indent="0" algn="ctr" defTabSz="932742" rtl="0" eaLnBrk="1" fontAlgn="auto" latinLnBrk="0" hangingPunct="1">
                        <a:lnSpc>
                          <a:spcPct val="90000"/>
                        </a:lnSpc>
                        <a:spcBef>
                          <a:spcPts val="0"/>
                        </a:spcBef>
                        <a:spcAft>
                          <a:spcPts val="0"/>
                        </a:spcAft>
                        <a:buClrTx/>
                        <a:buSzTx/>
                        <a:buFontTx/>
                        <a:buNone/>
                        <a:tabLst/>
                        <a:defRPr/>
                      </a:pPr>
                      <a:r>
                        <a:rPr lang="en-US" sz="1000" b="0" kern="1200" dirty="0">
                          <a:solidFill>
                            <a:schemeClr val="tx1"/>
                          </a:solidFill>
                          <a:latin typeface="+mn-lt"/>
                          <a:ea typeface="+mn-ea"/>
                          <a:cs typeface="+mn-cs"/>
                        </a:rPr>
                        <a:t>capacity</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000" b="0" kern="1200" dirty="0">
                          <a:solidFill>
                            <a:schemeClr val="tx1"/>
                          </a:solidFill>
                          <a:latin typeface="+mn-lt"/>
                          <a:ea typeface="+mn-ea"/>
                          <a:cs typeface="+mn-cs"/>
                        </a:rPr>
                        <a:t>Warehouse </a:t>
                      </a:r>
                    </a:p>
                    <a:p>
                      <a:pPr marL="0" marR="0" lvl="0" indent="0" algn="ctr" defTabSz="932742" rtl="0" eaLnBrk="1" fontAlgn="auto" latinLnBrk="0" hangingPunct="1">
                        <a:lnSpc>
                          <a:spcPct val="90000"/>
                        </a:lnSpc>
                        <a:spcBef>
                          <a:spcPts val="0"/>
                        </a:spcBef>
                        <a:spcAft>
                          <a:spcPts val="0"/>
                        </a:spcAft>
                        <a:buClrTx/>
                        <a:buSzTx/>
                        <a:buFontTx/>
                        <a:buNone/>
                        <a:tabLst/>
                        <a:defRPr/>
                      </a:pPr>
                      <a:r>
                        <a:rPr lang="en-US" sz="1000" b="0" kern="1200" dirty="0">
                          <a:solidFill>
                            <a:schemeClr val="tx1"/>
                          </a:solidFill>
                          <a:latin typeface="+mn-lt"/>
                          <a:ea typeface="+mn-ea"/>
                          <a:cs typeface="+mn-cs"/>
                        </a:rPr>
                        <a:t>management</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4"/>
                  </a:ext>
                </a:extLst>
              </a:tr>
              <a:tr h="556343">
                <a:tc>
                  <a:txBody>
                    <a:bodyPr/>
                    <a:lstStyle/>
                    <a:p>
                      <a:pPr marL="457200" indent="288925" algn="just">
                        <a:tabLst/>
                      </a:pPr>
                      <a:r>
                        <a:rPr lang="en-US" sz="1200" b="0" dirty="0">
                          <a:solidFill>
                            <a:schemeClr val="bg1"/>
                          </a:solidFill>
                          <a:latin typeface="+mn-lt"/>
                        </a:rPr>
                        <a:t>Reporting &amp; analytics</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lnSpc>
                          <a:spcPct val="90000"/>
                        </a:lnSpc>
                      </a:pPr>
                      <a:r>
                        <a:rPr lang="en-US" sz="1000" b="0" dirty="0">
                          <a:solidFill>
                            <a:schemeClr val="tx1"/>
                          </a:solidFill>
                          <a:latin typeface="+mn-lt"/>
                        </a:rPr>
                        <a:t>Customer </a:t>
                      </a:r>
                      <a:br>
                        <a:rPr lang="en-US" sz="1000" b="0" dirty="0">
                          <a:solidFill>
                            <a:schemeClr val="tx1"/>
                          </a:solidFill>
                          <a:latin typeface="+mn-lt"/>
                        </a:rPr>
                      </a:br>
                      <a:r>
                        <a:rPr lang="en-US" sz="1000" b="0" dirty="0">
                          <a:solidFill>
                            <a:schemeClr val="tx1"/>
                          </a:solidFill>
                          <a:latin typeface="+mn-lt"/>
                        </a:rPr>
                        <a:t>insights</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a:lnSpc>
                          <a:spcPct val="90000"/>
                        </a:lnSpc>
                      </a:pPr>
                      <a:r>
                        <a:rPr lang="en-US" sz="1000" b="0" dirty="0">
                          <a:solidFill>
                            <a:schemeClr val="tx1"/>
                          </a:solidFill>
                          <a:latin typeface="+mn-lt"/>
                        </a:rPr>
                        <a:t>Self-serve</a:t>
                      </a:r>
                      <a:br>
                        <a:rPr lang="en-US" sz="1000" b="0" dirty="0">
                          <a:solidFill>
                            <a:schemeClr val="tx1"/>
                          </a:solidFill>
                          <a:latin typeface="+mn-lt"/>
                        </a:rPr>
                      </a:br>
                      <a:r>
                        <a:rPr lang="en-US" sz="1000" b="0" dirty="0">
                          <a:solidFill>
                            <a:schemeClr val="tx1"/>
                          </a:solidFill>
                          <a:latin typeface="+mn-lt"/>
                        </a:rPr>
                        <a:t>reports</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a:lnSpc>
                          <a:spcPct val="90000"/>
                        </a:lnSpc>
                      </a:pPr>
                      <a:r>
                        <a:rPr lang="en-US" sz="1000" b="0" dirty="0">
                          <a:solidFill>
                            <a:schemeClr val="tx1"/>
                          </a:solidFill>
                          <a:latin typeface="+mn-lt"/>
                        </a:rPr>
                        <a:t>Interactive</a:t>
                      </a:r>
                      <a:br>
                        <a:rPr lang="en-US" sz="1000" b="0" dirty="0">
                          <a:solidFill>
                            <a:schemeClr val="tx1"/>
                          </a:solidFill>
                          <a:latin typeface="+mn-lt"/>
                        </a:rPr>
                      </a:br>
                      <a:r>
                        <a:rPr lang="en-US" sz="1000" b="0" dirty="0">
                          <a:solidFill>
                            <a:schemeClr val="tx1"/>
                          </a:solidFill>
                          <a:latin typeface="+mn-lt"/>
                        </a:rPr>
                        <a:t>dashboards</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a:lnSpc>
                          <a:spcPct val="90000"/>
                        </a:lnSpc>
                      </a:pPr>
                      <a:r>
                        <a:rPr lang="en-US" sz="1000" b="0" dirty="0">
                          <a:solidFill>
                            <a:schemeClr val="tx1"/>
                          </a:solidFill>
                          <a:latin typeface="+mn-lt"/>
                        </a:rPr>
                        <a:t>Built-in</a:t>
                      </a:r>
                      <a:br>
                        <a:rPr lang="en-US" sz="1000" b="0" dirty="0">
                          <a:solidFill>
                            <a:schemeClr val="tx1"/>
                          </a:solidFill>
                          <a:latin typeface="+mn-lt"/>
                        </a:rPr>
                      </a:br>
                      <a:r>
                        <a:rPr lang="en-US" sz="1000" b="0" dirty="0">
                          <a:solidFill>
                            <a:schemeClr val="tx1"/>
                          </a:solidFill>
                          <a:latin typeface="+mn-lt"/>
                        </a:rPr>
                        <a:t>intelligence</a:t>
                      </a:r>
                    </a:p>
                  </a:txBody>
                  <a:tcPr marL="67232" marR="67232" marT="33616" marB="3361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5"/>
                  </a:ext>
                </a:extLst>
              </a:tr>
            </a:tbl>
          </a:graphicData>
        </a:graphic>
      </p:graphicFrame>
      <p:pic>
        <p:nvPicPr>
          <p:cNvPr id="3" name="Picture 2">
            <a:extLst>
              <a:ext uri="{FF2B5EF4-FFF2-40B4-BE49-F238E27FC236}">
                <a16:creationId xmlns:a16="http://schemas.microsoft.com/office/drawing/2014/main" id="{278888E8-C7B6-6049-BDE5-A74C8C8948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4838" y="1473116"/>
            <a:ext cx="335855" cy="260287"/>
          </a:xfrm>
          <a:prstGeom prst="rect">
            <a:avLst/>
          </a:prstGeom>
        </p:spPr>
      </p:pic>
      <p:pic>
        <p:nvPicPr>
          <p:cNvPr id="16" name="Picture 15">
            <a:extLst>
              <a:ext uri="{FF2B5EF4-FFF2-40B4-BE49-F238E27FC236}">
                <a16:creationId xmlns:a16="http://schemas.microsoft.com/office/drawing/2014/main" id="{20A7B988-2E16-7846-887C-416DAA860C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416" y="4225679"/>
            <a:ext cx="319062" cy="319062"/>
          </a:xfrm>
          <a:prstGeom prst="rect">
            <a:avLst/>
          </a:prstGeom>
        </p:spPr>
      </p:pic>
      <p:pic>
        <p:nvPicPr>
          <p:cNvPr id="18" name="Picture 17">
            <a:extLst>
              <a:ext uri="{FF2B5EF4-FFF2-40B4-BE49-F238E27FC236}">
                <a16:creationId xmlns:a16="http://schemas.microsoft.com/office/drawing/2014/main" id="{62F22598-BBBE-AB4A-98E9-692B7BFEFE1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8045" y="3662552"/>
            <a:ext cx="369440" cy="369440"/>
          </a:xfrm>
          <a:prstGeom prst="rect">
            <a:avLst/>
          </a:prstGeom>
        </p:spPr>
      </p:pic>
      <p:pic>
        <p:nvPicPr>
          <p:cNvPr id="10" name="Picture 9">
            <a:extLst>
              <a:ext uri="{FF2B5EF4-FFF2-40B4-BE49-F238E27FC236}">
                <a16:creationId xmlns:a16="http://schemas.microsoft.com/office/drawing/2014/main" id="{C79A4182-1893-7243-A362-1105E41211F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271534" y="2017107"/>
            <a:ext cx="429537" cy="336159"/>
          </a:xfrm>
          <a:prstGeom prst="rect">
            <a:avLst/>
          </a:prstGeom>
        </p:spPr>
      </p:pic>
      <p:pic>
        <p:nvPicPr>
          <p:cNvPr id="11" name="Picture 10">
            <a:extLst>
              <a:ext uri="{FF2B5EF4-FFF2-40B4-BE49-F238E27FC236}">
                <a16:creationId xmlns:a16="http://schemas.microsoft.com/office/drawing/2014/main" id="{28CF4FED-708D-BC4A-8EF9-79AEC5E9FEB3}"/>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273409" y="2525551"/>
            <a:ext cx="445004" cy="353178"/>
          </a:xfrm>
          <a:prstGeom prst="rect">
            <a:avLst/>
          </a:prstGeom>
        </p:spPr>
      </p:pic>
      <p:pic>
        <p:nvPicPr>
          <p:cNvPr id="12" name="Picture 11">
            <a:extLst>
              <a:ext uri="{FF2B5EF4-FFF2-40B4-BE49-F238E27FC236}">
                <a16:creationId xmlns:a16="http://schemas.microsoft.com/office/drawing/2014/main" id="{3EE7495A-8CE6-3E4C-A899-CD60C9D33B52}"/>
              </a:ext>
            </a:extLst>
          </p:cNvPr>
          <p:cNvPicPr>
            <a:picLocks noChangeAspect="1"/>
          </p:cNvPicPr>
          <p:nvPr/>
        </p:nvPicPr>
        <p:blipFill>
          <a:blip r:embed="rId10">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76015" y="3084679"/>
            <a:ext cx="425056" cy="336503"/>
          </a:xfrm>
          <a:prstGeom prst="rect">
            <a:avLst/>
          </a:prstGeom>
        </p:spPr>
      </p:pic>
    </p:spTree>
    <p:extLst>
      <p:ext uri="{BB962C8B-B14F-4D97-AF65-F5344CB8AC3E}">
        <p14:creationId xmlns:p14="http://schemas.microsoft.com/office/powerpoint/2010/main" val="268550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3" y="366"/>
            <a:ext cx="5042618"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solidFill>
                <a:srgbClr val="FFFFFF"/>
              </a:solidFill>
              <a:ea typeface="Segoe UI" pitchFamily="34" charset="0"/>
              <a:cs typeface="Segoe UI" pitchFamily="34" charset="0"/>
            </a:endParaRPr>
          </a:p>
        </p:txBody>
      </p:sp>
      <p:grpSp>
        <p:nvGrpSpPr>
          <p:cNvPr id="16" name="Group 15"/>
          <p:cNvGrpSpPr/>
          <p:nvPr/>
        </p:nvGrpSpPr>
        <p:grpSpPr>
          <a:xfrm>
            <a:off x="4377450" y="1035759"/>
            <a:ext cx="4437254" cy="2668595"/>
            <a:chOff x="5943921" y="1394166"/>
            <a:chExt cx="6034973" cy="3629474"/>
          </a:xfrm>
        </p:grpSpPr>
        <p:sp>
          <p:nvSpPr>
            <p:cNvPr id="17" name="Freeform 16"/>
            <p:cNvSpPr>
              <a:spLocks/>
            </p:cNvSpPr>
            <p:nvPr/>
          </p:nvSpPr>
          <p:spPr bwMode="auto">
            <a:xfrm>
              <a:off x="5943921" y="1394166"/>
              <a:ext cx="6034973" cy="3629474"/>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181818"/>
            </a:solidFill>
            <a:ln w="12700" cap="flat">
              <a:solidFill>
                <a:schemeClr val="bg1">
                  <a:lumMod val="95000"/>
                </a:schemeClr>
              </a:solidFill>
              <a:prstDash val="solid"/>
              <a:miter lim="800000"/>
              <a:headEnd/>
              <a:tailEnd/>
            </a:ln>
          </p:spPr>
          <p:txBody>
            <a:bodyPr vert="horz" wrap="square" lIns="67213" tIns="33606" rIns="67213" bIns="33606" numCol="1" anchor="t" anchorCtr="0" compatLnSpc="1">
              <a:prstTxWarp prst="textNoShape">
                <a:avLst/>
              </a:prstTxWarp>
            </a:bodyPr>
            <a:lstStyle/>
            <a:p>
              <a:pPr defTabSz="672229">
                <a:defRPr/>
              </a:pPr>
              <a:endParaRPr lang="en-US" sz="1324" kern="0">
                <a:solidFill>
                  <a:sysClr val="windowText" lastClr="000000"/>
                </a:solidFill>
              </a:endParaRPr>
            </a:p>
          </p:txBody>
        </p:sp>
        <p:sp>
          <p:nvSpPr>
            <p:cNvPr id="18" name="Freeform 17"/>
            <p:cNvSpPr>
              <a:spLocks noChangeAspect="1" noEditPoints="1"/>
            </p:cNvSpPr>
            <p:nvPr/>
          </p:nvSpPr>
          <p:spPr bwMode="black">
            <a:xfrm>
              <a:off x="8928962" y="4833451"/>
              <a:ext cx="129784" cy="12925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50419" tIns="25210" rIns="50419" bIns="25210" numCol="1" anchor="t" anchorCtr="0" compatLnSpc="1">
              <a:prstTxWarp prst="textNoShape">
                <a:avLst/>
              </a:prstTxWarp>
            </a:bodyPr>
            <a:lstStyle/>
            <a:p>
              <a:endParaRPr lang="en-US" sz="993" dirty="0"/>
            </a:p>
          </p:txBody>
        </p:sp>
        <p:pic>
          <p:nvPicPr>
            <p:cNvPr id="20" name="Picture 19" descr="PowerBI on Role Center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8237" y="1668483"/>
              <a:ext cx="5505770" cy="3108925"/>
            </a:xfrm>
            <a:prstGeom prst="rect">
              <a:avLst/>
            </a:prstGeom>
          </p:spPr>
        </p:pic>
        <p:sp>
          <p:nvSpPr>
            <p:cNvPr id="21" name="Rectangle 20"/>
            <p:cNvSpPr/>
            <p:nvPr/>
          </p:nvSpPr>
          <p:spPr bwMode="auto">
            <a:xfrm>
              <a:off x="6126798" y="1485604"/>
              <a:ext cx="5669218" cy="182878"/>
            </a:xfrm>
            <a:prstGeom prst="rect">
              <a:avLst/>
            </a:prstGeom>
            <a:solidFill>
              <a:srgbClr val="181818"/>
            </a:solidFill>
            <a:ln w="19050" cmpd="sng">
              <a:solidFill>
                <a:srgbClr val="18181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CDB7C3A1-D8CC-7D40-B41E-4FAA883285C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7275" y="1239319"/>
            <a:ext cx="4041476" cy="2280397"/>
          </a:xfrm>
          <a:prstGeom prst="rect">
            <a:avLst/>
          </a:prstGeom>
        </p:spPr>
      </p:pic>
      <p:sp>
        <p:nvSpPr>
          <p:cNvPr id="2" name="Rectangle 1">
            <a:extLst>
              <a:ext uri="{FF2B5EF4-FFF2-40B4-BE49-F238E27FC236}">
                <a16:creationId xmlns:a16="http://schemas.microsoft.com/office/drawing/2014/main" id="{C8ABDC7B-6063-C347-B001-7A5272BC30FE}"/>
              </a:ext>
            </a:extLst>
          </p:cNvPr>
          <p:cNvSpPr/>
          <p:nvPr/>
        </p:nvSpPr>
        <p:spPr bwMode="auto">
          <a:xfrm>
            <a:off x="4975158" y="1330062"/>
            <a:ext cx="321219" cy="149404"/>
          </a:xfrm>
          <a:prstGeom prst="rect">
            <a:avLst/>
          </a:prstGeom>
          <a:solidFill>
            <a:srgbClr val="F6F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a:extLst>
              <a:ext uri="{FF2B5EF4-FFF2-40B4-BE49-F238E27FC236}">
                <a16:creationId xmlns:a16="http://schemas.microsoft.com/office/drawing/2014/main" id="{B7F7BEEC-F4C9-4177-BB00-45FB69F7F25E}"/>
              </a:ext>
            </a:extLst>
          </p:cNvPr>
          <p:cNvSpPr/>
          <p:nvPr/>
        </p:nvSpPr>
        <p:spPr>
          <a:xfrm>
            <a:off x="269209" y="921464"/>
            <a:ext cx="4048350" cy="1069908"/>
          </a:xfrm>
          <a:prstGeom prst="rect">
            <a:avLst/>
          </a:prstGeom>
        </p:spPr>
        <p:txBody>
          <a:bodyPr wrap="square" anchor="ctr">
            <a:spAutoFit/>
          </a:bodyPr>
          <a:lstStyle/>
          <a:p>
            <a:pPr fontAlgn="base">
              <a:lnSpc>
                <a:spcPct val="90000"/>
              </a:lnSpc>
              <a:spcBef>
                <a:spcPct val="0"/>
              </a:spcBef>
              <a:defRPr/>
            </a:pPr>
            <a:r>
              <a:rPr lang="en-US" sz="3529" spc="-75" dirty="0">
                <a:ln w="3175">
                  <a:noFill/>
                </a:ln>
                <a:solidFill>
                  <a:schemeClr val="bg1"/>
                </a:solidFill>
                <a:latin typeface="+mj-lt"/>
                <a:cs typeface="Segoe UI" pitchFamily="34" charset="0"/>
              </a:rPr>
              <a:t>Lorem ipsum dolor</a:t>
            </a:r>
            <a:endParaRPr lang="cs-CZ" sz="3529" spc="-75" dirty="0">
              <a:ln w="3175">
                <a:noFill/>
              </a:ln>
              <a:solidFill>
                <a:schemeClr val="bg1"/>
              </a:solidFill>
              <a:latin typeface="+mj-lt"/>
              <a:cs typeface="Segoe UI" pitchFamily="34" charset="0"/>
            </a:endParaRPr>
          </a:p>
          <a:p>
            <a:pPr fontAlgn="base">
              <a:lnSpc>
                <a:spcPct val="90000"/>
              </a:lnSpc>
              <a:spcBef>
                <a:spcPct val="0"/>
              </a:spcBef>
              <a:defRPr/>
            </a:pPr>
            <a:endParaRPr lang="en-US" sz="3529" kern="0" spc="-74" dirty="0">
              <a:ln w="3175">
                <a:noFill/>
              </a:ln>
              <a:solidFill>
                <a:srgbClr val="000000"/>
              </a:solidFill>
              <a:latin typeface="Segoe UI Light"/>
              <a:ea typeface="Segoe UI" pitchFamily="34" charset="0"/>
              <a:cs typeface="Segoe UI" pitchFamily="34" charset="0"/>
            </a:endParaRPr>
          </a:p>
        </p:txBody>
      </p:sp>
      <p:sp>
        <p:nvSpPr>
          <p:cNvPr id="13" name="Rectangle 8">
            <a:extLst>
              <a:ext uri="{FF2B5EF4-FFF2-40B4-BE49-F238E27FC236}">
                <a16:creationId xmlns:a16="http://schemas.microsoft.com/office/drawing/2014/main" id="{505D04E5-A2CA-4D88-9F62-E0856C6585D6}"/>
              </a:ext>
            </a:extLst>
          </p:cNvPr>
          <p:cNvSpPr/>
          <p:nvPr/>
        </p:nvSpPr>
        <p:spPr>
          <a:xfrm>
            <a:off x="269209" y="1962592"/>
            <a:ext cx="3968066" cy="1450397"/>
          </a:xfrm>
          <a:prstGeom prst="rect">
            <a:avLst/>
          </a:prstGeom>
        </p:spPr>
        <p:txBody>
          <a:bodyPr wrap="square">
            <a:spAutoFit/>
          </a:bodyPr>
          <a:lstStyle/>
          <a:p>
            <a:pPr lvl="0">
              <a:defRPr/>
            </a:pPr>
            <a:r>
              <a:rPr lang="en-US" sz="1471" dirty="0" err="1">
                <a:solidFill>
                  <a:srgbClr val="FFFFFF"/>
                </a:solidFill>
                <a:ea typeface="Calibri" panose="020F0502020204030204" pitchFamily="34" charset="0"/>
                <a:cs typeface="Segoe UI Light" panose="020B0502040204020203" pitchFamily="34" charset="0"/>
              </a:rPr>
              <a:t>Nullam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dapibus</a:t>
            </a:r>
            <a:r>
              <a:rPr lang="en-US" sz="1471" dirty="0">
                <a:solidFill>
                  <a:srgbClr val="FFFFFF"/>
                </a:solidFill>
                <a:ea typeface="Calibri" panose="020F0502020204030204" pitchFamily="34" charset="0"/>
                <a:cs typeface="Segoe UI Light" panose="020B0502040204020203" pitchFamily="34" charset="0"/>
              </a:rPr>
              <a:t> fermentum ipsum. </a:t>
            </a:r>
            <a:r>
              <a:rPr lang="en-US" sz="1471" dirty="0" err="1">
                <a:solidFill>
                  <a:srgbClr val="FFFFFF"/>
                </a:solidFill>
                <a:ea typeface="Calibri" panose="020F0502020204030204" pitchFamily="34" charset="0"/>
                <a:cs typeface="Segoe UI Light" panose="020B0502040204020203" pitchFamily="34" charset="0"/>
              </a:rPr>
              <a:t>Fusce</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wisi</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Nulla</a:t>
            </a:r>
            <a:r>
              <a:rPr lang="en-US" sz="1471" dirty="0">
                <a:solidFill>
                  <a:srgbClr val="FFFFFF"/>
                </a:solidFill>
                <a:ea typeface="Calibri" panose="020F0502020204030204" pitchFamily="34" charset="0"/>
                <a:cs typeface="Segoe UI Light" panose="020B0502040204020203" pitchFamily="34" charset="0"/>
              </a:rPr>
              <a:t> pulvinar </a:t>
            </a:r>
            <a:r>
              <a:rPr lang="en-US" sz="1471" dirty="0" err="1">
                <a:solidFill>
                  <a:srgbClr val="FFFFFF"/>
                </a:solidFill>
                <a:ea typeface="Calibri" panose="020F0502020204030204" pitchFamily="34" charset="0"/>
                <a:cs typeface="Segoe UI Light" panose="020B0502040204020203" pitchFamily="34" charset="0"/>
              </a:rPr>
              <a:t>eleifend</a:t>
            </a:r>
            <a:r>
              <a:rPr lang="en-US" sz="1471" dirty="0">
                <a:solidFill>
                  <a:srgbClr val="FFFFFF"/>
                </a:solidFill>
                <a:ea typeface="Calibri" panose="020F0502020204030204" pitchFamily="34" charset="0"/>
                <a:cs typeface="Segoe UI Light" panose="020B0502040204020203" pitchFamily="34" charset="0"/>
              </a:rPr>
              <a:t> sem. </a:t>
            </a:r>
            <a:endParaRPr lang="cs-CZ" sz="1471" dirty="0">
              <a:solidFill>
                <a:srgbClr val="FFFFFF"/>
              </a:solidFill>
              <a:ea typeface="Calibri" panose="020F0502020204030204" pitchFamily="34" charset="0"/>
              <a:cs typeface="Segoe UI Light" panose="020B0502040204020203" pitchFamily="34" charset="0"/>
            </a:endParaRPr>
          </a:p>
          <a:p>
            <a:pPr lvl="0">
              <a:defRPr/>
            </a:pPr>
            <a:endParaRPr lang="en-US" sz="1471" dirty="0">
              <a:solidFill>
                <a:srgbClr val="FFFFFF"/>
              </a:solidFill>
              <a:ea typeface="Calibri" panose="020F0502020204030204" pitchFamily="34" charset="0"/>
              <a:cs typeface="Segoe UI Light" panose="020B0502040204020203" pitchFamily="34" charset="0"/>
            </a:endParaRPr>
          </a:p>
          <a:p>
            <a:pPr lvl="0">
              <a:defRPr/>
            </a:pPr>
            <a:r>
              <a:rPr lang="cs-CZ" sz="1471" dirty="0">
                <a:solidFill>
                  <a:srgbClr val="FFFFFF"/>
                </a:solidFill>
                <a:ea typeface="Calibri" panose="020F0502020204030204" pitchFamily="34" charset="0"/>
                <a:cs typeface="Segoe UI Light" panose="020B0502040204020203" pitchFamily="34" charset="0"/>
              </a:rPr>
              <a:t>P</a:t>
            </a:r>
            <a:r>
              <a:rPr lang="en-US" sz="1471" dirty="0" err="1">
                <a:solidFill>
                  <a:srgbClr val="FFFFFF"/>
                </a:solidFill>
                <a:ea typeface="Calibri" panose="020F0502020204030204" pitchFamily="34" charset="0"/>
                <a:cs typeface="Segoe UI Light" panose="020B0502040204020203" pitchFamily="34" charset="0"/>
              </a:rPr>
              <a:t>raesent</a:t>
            </a:r>
            <a:r>
              <a:rPr lang="en-US" sz="1471" dirty="0">
                <a:solidFill>
                  <a:srgbClr val="FFFFFF"/>
                </a:solidFill>
                <a:ea typeface="Calibri" panose="020F0502020204030204" pitchFamily="34" charset="0"/>
                <a:cs typeface="Segoe UI Light" panose="020B0502040204020203" pitchFamily="34" charset="0"/>
              </a:rPr>
              <a:t> vitae </a:t>
            </a:r>
            <a:r>
              <a:rPr lang="en-US" sz="1471" dirty="0" err="1">
                <a:solidFill>
                  <a:srgbClr val="FFFFFF"/>
                </a:solidFill>
                <a:ea typeface="Calibri" panose="020F0502020204030204" pitchFamily="34" charset="0"/>
                <a:cs typeface="Segoe UI Light" panose="020B0502040204020203" pitchFamily="34" charset="0"/>
              </a:rPr>
              <a:t>arcu</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tempor</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neque</a:t>
            </a:r>
            <a:r>
              <a:rPr lang="en-US" sz="1471" dirty="0">
                <a:solidFill>
                  <a:srgbClr val="FFFFFF"/>
                </a:solidFill>
                <a:ea typeface="Calibri" panose="020F0502020204030204" pitchFamily="34" charset="0"/>
                <a:cs typeface="Segoe UI Light" panose="020B0502040204020203" pitchFamily="34" charset="0"/>
              </a:rPr>
              <a:t> lacinia </a:t>
            </a:r>
            <a:r>
              <a:rPr lang="en-US" sz="1471" dirty="0" err="1">
                <a:solidFill>
                  <a:srgbClr val="FFFFFF"/>
                </a:solidFill>
                <a:ea typeface="Calibri" panose="020F0502020204030204" pitchFamily="34" charset="0"/>
                <a:cs typeface="Segoe UI Light" panose="020B0502040204020203" pitchFamily="34" charset="0"/>
              </a:rPr>
              <a:t>pretium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Etiam</a:t>
            </a:r>
            <a:r>
              <a:rPr lang="en-US" sz="1471" dirty="0">
                <a:solidFill>
                  <a:srgbClr val="FFFFFF"/>
                </a:solidFill>
                <a:ea typeface="Calibri" panose="020F0502020204030204" pitchFamily="34" charset="0"/>
                <a:cs typeface="Segoe UI Light" panose="020B0502040204020203" pitchFamily="34" charset="0"/>
              </a:rPr>
              <a:t> dui </a:t>
            </a:r>
            <a:r>
              <a:rPr lang="en-US" sz="1471" dirty="0" err="1">
                <a:solidFill>
                  <a:srgbClr val="FFFFFF"/>
                </a:solidFill>
                <a:ea typeface="Calibri" panose="020F0502020204030204" pitchFamily="34" charset="0"/>
                <a:cs typeface="Segoe UI Light" panose="020B0502040204020203" pitchFamily="34" charset="0"/>
              </a:rPr>
              <a:t>sem</a:t>
            </a:r>
            <a:r>
              <a:rPr lang="en-US" sz="1471" dirty="0">
                <a:solidFill>
                  <a:srgbClr val="FFFFFF"/>
                </a:solidFill>
                <a:ea typeface="Calibri" panose="020F0502020204030204" pitchFamily="34" charset="0"/>
                <a:cs typeface="Segoe UI Light" panose="020B0502040204020203" pitchFamily="34" charset="0"/>
              </a:rPr>
              <a:t>, fermentum vitae, </a:t>
            </a:r>
            <a:r>
              <a:rPr lang="en-US" sz="1471" dirty="0" err="1">
                <a:solidFill>
                  <a:srgbClr val="FFFFFF"/>
                </a:solidFill>
                <a:ea typeface="Calibri" panose="020F0502020204030204" pitchFamily="34" charset="0"/>
                <a:cs typeface="Segoe UI Light" panose="020B0502040204020203" pitchFamily="34" charset="0"/>
              </a:rPr>
              <a:t>sagittis</a:t>
            </a:r>
            <a:r>
              <a:rPr lang="en-US" sz="1471" dirty="0">
                <a:solidFill>
                  <a:srgbClr val="FFFFFF"/>
                </a:solidFill>
                <a:ea typeface="Calibri" panose="020F0502020204030204" pitchFamily="34" charset="0"/>
                <a:cs typeface="Segoe UI Light" panose="020B0502040204020203" pitchFamily="34" charset="0"/>
              </a:rPr>
              <a:t> id, </a:t>
            </a:r>
            <a:r>
              <a:rPr lang="en-US" sz="1471" dirty="0" err="1">
                <a:solidFill>
                  <a:srgbClr val="FFFFFF"/>
                </a:solidFill>
                <a:ea typeface="Calibri" panose="020F0502020204030204" pitchFamily="34" charset="0"/>
                <a:cs typeface="Segoe UI Light" panose="020B0502040204020203" pitchFamily="34" charset="0"/>
              </a:rPr>
              <a:t>malesuada</a:t>
            </a:r>
            <a:r>
              <a:rPr lang="en-US" sz="1471" dirty="0">
                <a:solidFill>
                  <a:srgbClr val="FFFFFF"/>
                </a:solidFill>
                <a:ea typeface="Calibri" panose="020F0502020204030204" pitchFamily="34" charset="0"/>
                <a:cs typeface="Segoe UI Light" panose="020B0502040204020203" pitchFamily="34" charset="0"/>
              </a:rPr>
              <a:t> in, </a:t>
            </a:r>
            <a:r>
              <a:rPr lang="en-US" sz="1471" dirty="0" err="1">
                <a:solidFill>
                  <a:srgbClr val="FFFFFF"/>
                </a:solidFill>
                <a:ea typeface="Calibri" panose="020F0502020204030204" pitchFamily="34" charset="0"/>
                <a:cs typeface="Segoe UI Light" panose="020B0502040204020203" pitchFamily="34" charset="0"/>
              </a:rPr>
              <a:t>quam</a:t>
            </a:r>
            <a:r>
              <a:rPr lang="en-US" sz="1471" dirty="0">
                <a:solidFill>
                  <a:srgbClr val="FFFFFF"/>
                </a:solidFill>
                <a:ea typeface="Calibri" panose="020F0502020204030204" pitchFamily="34" charset="0"/>
                <a:cs typeface="Segoe UI Light" panose="020B0502040204020203" pitchFamily="34" charset="0"/>
              </a:rPr>
              <a:t>.</a:t>
            </a:r>
          </a:p>
        </p:txBody>
      </p:sp>
    </p:spTree>
    <p:extLst>
      <p:ext uri="{BB962C8B-B14F-4D97-AF65-F5344CB8AC3E}">
        <p14:creationId xmlns:p14="http://schemas.microsoft.com/office/powerpoint/2010/main" val="254780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7" name="Skupina 16">
            <a:extLst>
              <a:ext uri="{FF2B5EF4-FFF2-40B4-BE49-F238E27FC236}">
                <a16:creationId xmlns:a16="http://schemas.microsoft.com/office/drawing/2014/main" id="{308D07B2-A9ED-4184-BB3E-0FECEC89C5BB}"/>
              </a:ext>
            </a:extLst>
          </p:cNvPr>
          <p:cNvGrpSpPr/>
          <p:nvPr/>
        </p:nvGrpSpPr>
        <p:grpSpPr>
          <a:xfrm>
            <a:off x="1548364" y="830323"/>
            <a:ext cx="1935849" cy="2154904"/>
            <a:chOff x="2062758" y="1382429"/>
            <a:chExt cx="2581729" cy="2873870"/>
          </a:xfrm>
        </p:grpSpPr>
        <p:sp>
          <p:nvSpPr>
            <p:cNvPr id="240" name="Šestiúhelník 6">
              <a:extLst>
                <a:ext uri="{FF2B5EF4-FFF2-40B4-BE49-F238E27FC236}">
                  <a16:creationId xmlns:a16="http://schemas.microsoft.com/office/drawing/2014/main" id="{75E95BDC-B6A9-432D-9BA1-52EFB2355C5E}"/>
                </a:ext>
              </a:extLst>
            </p:cNvPr>
            <p:cNvSpPr/>
            <p:nvPr/>
          </p:nvSpPr>
          <p:spPr>
            <a:xfrm rot="5400000">
              <a:off x="2178879" y="1791931"/>
              <a:ext cx="234824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sz="1350"/>
            </a:p>
          </p:txBody>
        </p:sp>
        <p:sp>
          <p:nvSpPr>
            <p:cNvPr id="241" name="Šestiúhelník 7">
              <a:extLst>
                <a:ext uri="{FF2B5EF4-FFF2-40B4-BE49-F238E27FC236}">
                  <a16:creationId xmlns:a16="http://schemas.microsoft.com/office/drawing/2014/main" id="{C5FF686B-169C-493C-B8B0-D0F81FA6CC68}"/>
                </a:ext>
              </a:extLst>
            </p:cNvPr>
            <p:cNvSpPr/>
            <p:nvPr/>
          </p:nvSpPr>
          <p:spPr>
            <a:xfrm rot="5400000">
              <a:off x="2180119" y="1266308"/>
              <a:ext cx="234824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sz="1350"/>
            </a:p>
          </p:txBody>
        </p:sp>
        <p:pic>
          <p:nvPicPr>
            <p:cNvPr id="250" name="Obrázek 249">
              <a:extLst>
                <a:ext uri="{FF2B5EF4-FFF2-40B4-BE49-F238E27FC236}">
                  <a16:creationId xmlns:a16="http://schemas.microsoft.com/office/drawing/2014/main" id="{06DAAB18-88B7-41C9-8F18-5651D66A32CD}"/>
                </a:ext>
              </a:extLst>
            </p:cNvPr>
            <p:cNvPicPr>
              <a:picLocks noChangeAspect="1"/>
            </p:cNvPicPr>
            <p:nvPr/>
          </p:nvPicPr>
          <p:blipFill>
            <a:blip r:embed="rId3"/>
            <a:stretch>
              <a:fillRect/>
            </a:stretch>
          </p:blipFill>
          <p:spPr>
            <a:xfrm>
              <a:off x="2816983" y="2592231"/>
              <a:ext cx="1101718" cy="1091258"/>
            </a:xfrm>
            <a:prstGeom prst="rect">
              <a:avLst/>
            </a:prstGeom>
          </p:spPr>
        </p:pic>
        <p:sp>
          <p:nvSpPr>
            <p:cNvPr id="255" name="TextovéPole 254">
              <a:extLst>
                <a:ext uri="{FF2B5EF4-FFF2-40B4-BE49-F238E27FC236}">
                  <a16:creationId xmlns:a16="http://schemas.microsoft.com/office/drawing/2014/main" id="{09E2CF1D-999F-470E-B22B-059BB77DDEC3}"/>
                </a:ext>
              </a:extLst>
            </p:cNvPr>
            <p:cNvSpPr txBox="1"/>
            <p:nvPr/>
          </p:nvSpPr>
          <p:spPr>
            <a:xfrm>
              <a:off x="2787694" y="1621534"/>
              <a:ext cx="1138899" cy="738664"/>
            </a:xfrm>
            <a:prstGeom prst="rect">
              <a:avLst/>
            </a:prstGeom>
            <a:noFill/>
          </p:spPr>
          <p:txBody>
            <a:bodyPr wrap="square" rtlCol="0">
              <a:spAutoFit/>
            </a:bodyPr>
            <a:lstStyle/>
            <a:p>
              <a:pPr algn="ctr"/>
              <a:r>
                <a:rPr lang="cs-CZ" sz="2999" dirty="0">
                  <a:solidFill>
                    <a:schemeClr val="bg1"/>
                  </a:solidFill>
                </a:rPr>
                <a:t>ERP</a:t>
              </a:r>
            </a:p>
          </p:txBody>
        </p:sp>
      </p:grpSp>
      <p:grpSp>
        <p:nvGrpSpPr>
          <p:cNvPr id="19" name="Skupina 18">
            <a:extLst>
              <a:ext uri="{FF2B5EF4-FFF2-40B4-BE49-F238E27FC236}">
                <a16:creationId xmlns:a16="http://schemas.microsoft.com/office/drawing/2014/main" id="{B6421D88-A2BB-42D5-A0D7-DA1F0525765F}"/>
              </a:ext>
            </a:extLst>
          </p:cNvPr>
          <p:cNvGrpSpPr/>
          <p:nvPr/>
        </p:nvGrpSpPr>
        <p:grpSpPr>
          <a:xfrm>
            <a:off x="5692371" y="832451"/>
            <a:ext cx="1935338" cy="2168910"/>
            <a:chOff x="7589378" y="1385266"/>
            <a:chExt cx="2581048" cy="2892548"/>
          </a:xfrm>
        </p:grpSpPr>
        <p:sp>
          <p:nvSpPr>
            <p:cNvPr id="244" name="Šestiúhelník 10">
              <a:extLst>
                <a:ext uri="{FF2B5EF4-FFF2-40B4-BE49-F238E27FC236}">
                  <a16:creationId xmlns:a16="http://schemas.microsoft.com/office/drawing/2014/main" id="{AA386E62-DFCB-4E2E-B6D4-92DC04CB4C82}"/>
                </a:ext>
              </a:extLst>
            </p:cNvPr>
            <p:cNvSpPr/>
            <p:nvPr/>
          </p:nvSpPr>
          <p:spPr>
            <a:xfrm rot="5400000">
              <a:off x="7706058" y="1813446"/>
              <a:ext cx="234824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sz="1350"/>
            </a:p>
          </p:txBody>
        </p:sp>
        <p:sp>
          <p:nvSpPr>
            <p:cNvPr id="245" name="Šestiúhelník 11">
              <a:extLst>
                <a:ext uri="{FF2B5EF4-FFF2-40B4-BE49-F238E27FC236}">
                  <a16:creationId xmlns:a16="http://schemas.microsoft.com/office/drawing/2014/main" id="{1D2E0357-9AC9-4D9A-9EC9-EEAE380249DE}"/>
                </a:ext>
              </a:extLst>
            </p:cNvPr>
            <p:cNvSpPr/>
            <p:nvPr/>
          </p:nvSpPr>
          <p:spPr>
            <a:xfrm rot="5400000">
              <a:off x="7700440" y="1274204"/>
              <a:ext cx="2358366" cy="258049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80 w 2348247"/>
                <a:gd name="connsiteY0" fmla="*/ 11886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80 w 2348247"/>
                <a:gd name="connsiteY6" fmla="*/ 1188645 h 2580489"/>
                <a:gd name="connsiteX0" fmla="*/ 0 w 2358367"/>
                <a:gd name="connsiteY0" fmla="*/ 1277545 h 2580489"/>
                <a:gd name="connsiteX1" fmla="*/ 10120 w 2358367"/>
                <a:gd name="connsiteY1" fmla="*/ 0 h 2580489"/>
                <a:gd name="connsiteX2" fmla="*/ 1713244 w 2358367"/>
                <a:gd name="connsiteY2" fmla="*/ 0 h 2580489"/>
                <a:gd name="connsiteX3" fmla="*/ 2358367 w 2358367"/>
                <a:gd name="connsiteY3" fmla="*/ 1290245 h 2580489"/>
                <a:gd name="connsiteX4" fmla="*/ 1713244 w 2358367"/>
                <a:gd name="connsiteY4" fmla="*/ 2580489 h 2580489"/>
                <a:gd name="connsiteX5" fmla="*/ 10120 w 2358367"/>
                <a:gd name="connsiteY5" fmla="*/ 2580489 h 2580489"/>
                <a:gd name="connsiteX6" fmla="*/ 0 w 2358367"/>
                <a:gd name="connsiteY6" fmla="*/ 12775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367" h="2580489">
                  <a:moveTo>
                    <a:pt x="0" y="1277545"/>
                  </a:moveTo>
                  <a:cubicBezTo>
                    <a:pt x="3373" y="851697"/>
                    <a:pt x="6747" y="425848"/>
                    <a:pt x="10120" y="0"/>
                  </a:cubicBezTo>
                  <a:lnTo>
                    <a:pt x="1713244" y="0"/>
                  </a:lnTo>
                  <a:lnTo>
                    <a:pt x="2358367" y="1290245"/>
                  </a:lnTo>
                  <a:lnTo>
                    <a:pt x="1713244" y="2580489"/>
                  </a:lnTo>
                  <a:lnTo>
                    <a:pt x="10120" y="2580489"/>
                  </a:lnTo>
                  <a:cubicBezTo>
                    <a:pt x="6747" y="2146174"/>
                    <a:pt x="3373" y="1711860"/>
                    <a:pt x="0" y="12775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sz="1350" dirty="0"/>
            </a:p>
          </p:txBody>
        </p:sp>
        <p:pic>
          <p:nvPicPr>
            <p:cNvPr id="252" name="Obrázek 251">
              <a:extLst>
                <a:ext uri="{FF2B5EF4-FFF2-40B4-BE49-F238E27FC236}">
                  <a16:creationId xmlns:a16="http://schemas.microsoft.com/office/drawing/2014/main" id="{331695D4-A207-470F-951F-9A9E99D3C130}"/>
                </a:ext>
              </a:extLst>
            </p:cNvPr>
            <p:cNvPicPr>
              <a:picLocks noChangeAspect="1"/>
            </p:cNvPicPr>
            <p:nvPr/>
          </p:nvPicPr>
          <p:blipFill>
            <a:blip r:embed="rId4"/>
            <a:stretch>
              <a:fillRect/>
            </a:stretch>
          </p:blipFill>
          <p:spPr>
            <a:xfrm>
              <a:off x="8489922" y="2828450"/>
              <a:ext cx="779401" cy="779401"/>
            </a:xfrm>
            <a:prstGeom prst="rect">
              <a:avLst/>
            </a:prstGeom>
          </p:spPr>
        </p:pic>
        <p:sp>
          <p:nvSpPr>
            <p:cNvPr id="257" name="TextovéPole 256">
              <a:extLst>
                <a:ext uri="{FF2B5EF4-FFF2-40B4-BE49-F238E27FC236}">
                  <a16:creationId xmlns:a16="http://schemas.microsoft.com/office/drawing/2014/main" id="{A1CA002F-5EA9-4683-857A-C99FABAA709D}"/>
                </a:ext>
              </a:extLst>
            </p:cNvPr>
            <p:cNvSpPr txBox="1"/>
            <p:nvPr/>
          </p:nvSpPr>
          <p:spPr>
            <a:xfrm>
              <a:off x="8310173" y="1621534"/>
              <a:ext cx="1138900" cy="738664"/>
            </a:xfrm>
            <a:prstGeom prst="rect">
              <a:avLst/>
            </a:prstGeom>
            <a:noFill/>
          </p:spPr>
          <p:txBody>
            <a:bodyPr wrap="square" rtlCol="0">
              <a:spAutoFit/>
            </a:bodyPr>
            <a:lstStyle/>
            <a:p>
              <a:pPr algn="ctr"/>
              <a:r>
                <a:rPr lang="cs-CZ" sz="2999" dirty="0">
                  <a:solidFill>
                    <a:schemeClr val="bg1"/>
                  </a:solidFill>
                </a:rPr>
                <a:t>HD</a:t>
              </a:r>
            </a:p>
          </p:txBody>
        </p:sp>
      </p:grpSp>
      <p:grpSp>
        <p:nvGrpSpPr>
          <p:cNvPr id="20" name="Skupina 19">
            <a:extLst>
              <a:ext uri="{FF2B5EF4-FFF2-40B4-BE49-F238E27FC236}">
                <a16:creationId xmlns:a16="http://schemas.microsoft.com/office/drawing/2014/main" id="{E8C76B0A-B4D5-4F10-A350-2FE022513367}"/>
              </a:ext>
            </a:extLst>
          </p:cNvPr>
          <p:cNvGrpSpPr/>
          <p:nvPr/>
        </p:nvGrpSpPr>
        <p:grpSpPr>
          <a:xfrm>
            <a:off x="2588995" y="2641877"/>
            <a:ext cx="1935849" cy="2154904"/>
            <a:chOff x="3450587" y="3798393"/>
            <a:chExt cx="2581729" cy="2873870"/>
          </a:xfrm>
        </p:grpSpPr>
        <p:sp>
          <p:nvSpPr>
            <p:cNvPr id="246" name="Šestiúhelník 12">
              <a:extLst>
                <a:ext uri="{FF2B5EF4-FFF2-40B4-BE49-F238E27FC236}">
                  <a16:creationId xmlns:a16="http://schemas.microsoft.com/office/drawing/2014/main" id="{8BD45F51-9459-41D1-8824-7CEE89248AED}"/>
                </a:ext>
              </a:extLst>
            </p:cNvPr>
            <p:cNvSpPr/>
            <p:nvPr/>
          </p:nvSpPr>
          <p:spPr>
            <a:xfrm rot="5400000">
              <a:off x="3566708" y="4207895"/>
              <a:ext cx="234824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sz="1350"/>
            </a:p>
          </p:txBody>
        </p:sp>
        <p:sp>
          <p:nvSpPr>
            <p:cNvPr id="247" name="Šestiúhelník 13">
              <a:extLst>
                <a:ext uri="{FF2B5EF4-FFF2-40B4-BE49-F238E27FC236}">
                  <a16:creationId xmlns:a16="http://schemas.microsoft.com/office/drawing/2014/main" id="{A81D9FDA-4C63-499C-B5F4-14F71565D722}"/>
                </a:ext>
              </a:extLst>
            </p:cNvPr>
            <p:cNvSpPr/>
            <p:nvPr/>
          </p:nvSpPr>
          <p:spPr>
            <a:xfrm rot="5400000">
              <a:off x="3567948" y="3682272"/>
              <a:ext cx="234824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sz="1350"/>
            </a:p>
          </p:txBody>
        </p:sp>
        <p:pic>
          <p:nvPicPr>
            <p:cNvPr id="253" name="Obrázek 252">
              <a:extLst>
                <a:ext uri="{FF2B5EF4-FFF2-40B4-BE49-F238E27FC236}">
                  <a16:creationId xmlns:a16="http://schemas.microsoft.com/office/drawing/2014/main" id="{5476CC28-71A7-4F36-A65A-A14ED02DE62C}"/>
                </a:ext>
              </a:extLst>
            </p:cNvPr>
            <p:cNvPicPr>
              <a:picLocks noChangeAspect="1"/>
            </p:cNvPicPr>
            <p:nvPr/>
          </p:nvPicPr>
          <p:blipFill>
            <a:blip r:embed="rId5"/>
            <a:stretch>
              <a:fillRect/>
            </a:stretch>
          </p:blipFill>
          <p:spPr>
            <a:xfrm>
              <a:off x="4199687" y="4441812"/>
              <a:ext cx="1108525" cy="791337"/>
            </a:xfrm>
            <a:prstGeom prst="rect">
              <a:avLst/>
            </a:prstGeom>
          </p:spPr>
        </p:pic>
        <p:sp>
          <p:nvSpPr>
            <p:cNvPr id="258" name="TextovéPole 257">
              <a:extLst>
                <a:ext uri="{FF2B5EF4-FFF2-40B4-BE49-F238E27FC236}">
                  <a16:creationId xmlns:a16="http://schemas.microsoft.com/office/drawing/2014/main" id="{F2170651-6024-4E93-9FE8-D633AA56EC3B}"/>
                </a:ext>
              </a:extLst>
            </p:cNvPr>
            <p:cNvSpPr txBox="1"/>
            <p:nvPr/>
          </p:nvSpPr>
          <p:spPr>
            <a:xfrm>
              <a:off x="4051919" y="5774637"/>
              <a:ext cx="1404059" cy="738664"/>
            </a:xfrm>
            <a:prstGeom prst="rect">
              <a:avLst/>
            </a:prstGeom>
            <a:noFill/>
          </p:spPr>
          <p:txBody>
            <a:bodyPr wrap="square" rtlCol="0">
              <a:spAutoFit/>
            </a:bodyPr>
            <a:lstStyle/>
            <a:p>
              <a:pPr algn="ctr"/>
              <a:r>
                <a:rPr lang="cs-CZ" sz="2999" dirty="0">
                  <a:solidFill>
                    <a:schemeClr val="bg1"/>
                  </a:solidFill>
                </a:rPr>
                <a:t>CRM</a:t>
              </a:r>
            </a:p>
          </p:txBody>
        </p:sp>
      </p:grpSp>
      <p:grpSp>
        <p:nvGrpSpPr>
          <p:cNvPr id="208" name="Skupina 207">
            <a:extLst>
              <a:ext uri="{FF2B5EF4-FFF2-40B4-BE49-F238E27FC236}">
                <a16:creationId xmlns:a16="http://schemas.microsoft.com/office/drawing/2014/main" id="{B121326E-D0BC-40D7-9D4F-0F7F55E9D2FA}"/>
              </a:ext>
            </a:extLst>
          </p:cNvPr>
          <p:cNvGrpSpPr/>
          <p:nvPr/>
        </p:nvGrpSpPr>
        <p:grpSpPr>
          <a:xfrm rot="10800000">
            <a:off x="3623716" y="848379"/>
            <a:ext cx="1935849" cy="2154904"/>
            <a:chOff x="6205183" y="3786807"/>
            <a:chExt cx="2581729" cy="2873870"/>
          </a:xfrm>
        </p:grpSpPr>
        <p:sp>
          <p:nvSpPr>
            <p:cNvPr id="209" name="Šestiúhelník 14">
              <a:extLst>
                <a:ext uri="{FF2B5EF4-FFF2-40B4-BE49-F238E27FC236}">
                  <a16:creationId xmlns:a16="http://schemas.microsoft.com/office/drawing/2014/main" id="{A612CA6C-01D7-466F-89E1-7EE6064226E6}"/>
                </a:ext>
              </a:extLst>
            </p:cNvPr>
            <p:cNvSpPr/>
            <p:nvPr/>
          </p:nvSpPr>
          <p:spPr>
            <a:xfrm rot="5400000">
              <a:off x="6321304" y="4196309"/>
              <a:ext cx="234824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sz="1350"/>
            </a:p>
          </p:txBody>
        </p:sp>
        <p:sp>
          <p:nvSpPr>
            <p:cNvPr id="210" name="Šestiúhelník 15">
              <a:extLst>
                <a:ext uri="{FF2B5EF4-FFF2-40B4-BE49-F238E27FC236}">
                  <a16:creationId xmlns:a16="http://schemas.microsoft.com/office/drawing/2014/main" id="{5BC597E2-87F8-4B94-831F-2BDC530FFBD1}"/>
                </a:ext>
              </a:extLst>
            </p:cNvPr>
            <p:cNvSpPr/>
            <p:nvPr/>
          </p:nvSpPr>
          <p:spPr>
            <a:xfrm rot="5400000">
              <a:off x="6322544" y="3670686"/>
              <a:ext cx="234824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sz="1350"/>
            </a:p>
          </p:txBody>
        </p:sp>
        <p:pic>
          <p:nvPicPr>
            <p:cNvPr id="211" name="Obrázek 210">
              <a:extLst>
                <a:ext uri="{FF2B5EF4-FFF2-40B4-BE49-F238E27FC236}">
                  <a16:creationId xmlns:a16="http://schemas.microsoft.com/office/drawing/2014/main" id="{F7208847-111E-427E-8328-42FDBBA88AB0}"/>
                </a:ext>
              </a:extLst>
            </p:cNvPr>
            <p:cNvPicPr>
              <a:picLocks noChangeAspect="1"/>
            </p:cNvPicPr>
            <p:nvPr/>
          </p:nvPicPr>
          <p:blipFill>
            <a:blip r:embed="rId6"/>
            <a:stretch>
              <a:fillRect/>
            </a:stretch>
          </p:blipFill>
          <p:spPr>
            <a:xfrm rot="10800000">
              <a:off x="7145874" y="4441812"/>
              <a:ext cx="742827" cy="753698"/>
            </a:xfrm>
            <a:prstGeom prst="rect">
              <a:avLst/>
            </a:prstGeom>
          </p:spPr>
        </p:pic>
        <p:sp>
          <p:nvSpPr>
            <p:cNvPr id="212" name="TextovéPole 211">
              <a:extLst>
                <a:ext uri="{FF2B5EF4-FFF2-40B4-BE49-F238E27FC236}">
                  <a16:creationId xmlns:a16="http://schemas.microsoft.com/office/drawing/2014/main" id="{2D505295-30CC-4035-9418-FFA8BDA4822F}"/>
                </a:ext>
              </a:extLst>
            </p:cNvPr>
            <p:cNvSpPr txBox="1"/>
            <p:nvPr/>
          </p:nvSpPr>
          <p:spPr>
            <a:xfrm rot="10800000">
              <a:off x="6925978" y="5743858"/>
              <a:ext cx="1138899" cy="738664"/>
            </a:xfrm>
            <a:prstGeom prst="rect">
              <a:avLst/>
            </a:prstGeom>
            <a:noFill/>
          </p:spPr>
          <p:txBody>
            <a:bodyPr wrap="square" rtlCol="0">
              <a:spAutoFit/>
            </a:bodyPr>
            <a:lstStyle/>
            <a:p>
              <a:pPr algn="ctr"/>
              <a:r>
                <a:rPr lang="cs-CZ" sz="2999" dirty="0">
                  <a:solidFill>
                    <a:schemeClr val="bg1"/>
                  </a:solidFill>
                </a:rPr>
                <a:t>BI</a:t>
              </a:r>
            </a:p>
          </p:txBody>
        </p:sp>
      </p:grpSp>
      <p:grpSp>
        <p:nvGrpSpPr>
          <p:cNvPr id="213" name="Skupina 212">
            <a:extLst>
              <a:ext uri="{FF2B5EF4-FFF2-40B4-BE49-F238E27FC236}">
                <a16:creationId xmlns:a16="http://schemas.microsoft.com/office/drawing/2014/main" id="{B968D8E3-A873-4199-AE60-5FC627D3CB4B}"/>
              </a:ext>
            </a:extLst>
          </p:cNvPr>
          <p:cNvGrpSpPr/>
          <p:nvPr/>
        </p:nvGrpSpPr>
        <p:grpSpPr>
          <a:xfrm rot="10800000">
            <a:off x="4660450" y="2635461"/>
            <a:ext cx="1934921" cy="2155360"/>
            <a:chOff x="4829585" y="1399880"/>
            <a:chExt cx="2580493" cy="2874478"/>
          </a:xfrm>
        </p:grpSpPr>
        <p:sp>
          <p:nvSpPr>
            <p:cNvPr id="214" name="Šestiúhelník 8">
              <a:extLst>
                <a:ext uri="{FF2B5EF4-FFF2-40B4-BE49-F238E27FC236}">
                  <a16:creationId xmlns:a16="http://schemas.microsoft.com/office/drawing/2014/main" id="{078FD9DD-BE6A-4374-ACC7-6A7BE21CAA77}"/>
                </a:ext>
              </a:extLst>
            </p:cNvPr>
            <p:cNvSpPr/>
            <p:nvPr/>
          </p:nvSpPr>
          <p:spPr>
            <a:xfrm rot="5400000">
              <a:off x="4945709" y="1809990"/>
              <a:ext cx="2348247" cy="258049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3B9BF7"/>
            </a:solidFill>
            <a:ln>
              <a:solidFill>
                <a:srgbClr val="3B9BF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sz="1350" dirty="0"/>
            </a:p>
          </p:txBody>
        </p:sp>
        <p:sp>
          <p:nvSpPr>
            <p:cNvPr id="215" name="Šestiúhelník 9">
              <a:extLst>
                <a:ext uri="{FF2B5EF4-FFF2-40B4-BE49-F238E27FC236}">
                  <a16:creationId xmlns:a16="http://schemas.microsoft.com/office/drawing/2014/main" id="{BD373689-29CE-4A38-9119-CA8856A77C60}"/>
                </a:ext>
              </a:extLst>
            </p:cNvPr>
            <p:cNvSpPr/>
            <p:nvPr/>
          </p:nvSpPr>
          <p:spPr>
            <a:xfrm rot="5400000">
              <a:off x="4945706" y="1283759"/>
              <a:ext cx="2348247" cy="258049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2013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2013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201345"/>
                  </a:moveTo>
                  <a:cubicBezTo>
                    <a:pt x="1719" y="800897"/>
                    <a:pt x="860" y="400448"/>
                    <a:pt x="0" y="0"/>
                  </a:cubicBezTo>
                  <a:lnTo>
                    <a:pt x="1703124" y="0"/>
                  </a:lnTo>
                  <a:lnTo>
                    <a:pt x="2348247" y="1290245"/>
                  </a:lnTo>
                  <a:lnTo>
                    <a:pt x="1703124" y="2580489"/>
                  </a:lnTo>
                  <a:lnTo>
                    <a:pt x="0" y="2580489"/>
                  </a:lnTo>
                  <a:cubicBezTo>
                    <a:pt x="860" y="2120774"/>
                    <a:pt x="1719" y="1661060"/>
                    <a:pt x="2579" y="1201345"/>
                  </a:cubicBezTo>
                  <a:close/>
                </a:path>
              </a:pathLst>
            </a:custGeom>
            <a:solidFill>
              <a:srgbClr val="3B9BF7"/>
            </a:solidFill>
            <a:ln>
              <a:solidFill>
                <a:srgbClr val="3B9BF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sz="1350"/>
            </a:p>
          </p:txBody>
        </p:sp>
        <p:pic>
          <p:nvPicPr>
            <p:cNvPr id="216" name="Obrázek 215">
              <a:extLst>
                <a:ext uri="{FF2B5EF4-FFF2-40B4-BE49-F238E27FC236}">
                  <a16:creationId xmlns:a16="http://schemas.microsoft.com/office/drawing/2014/main" id="{98E3A8A6-343B-4E41-8E7A-CCF26605F9B7}"/>
                </a:ext>
              </a:extLst>
            </p:cNvPr>
            <p:cNvPicPr>
              <a:picLocks noChangeAspect="1"/>
            </p:cNvPicPr>
            <p:nvPr/>
          </p:nvPicPr>
          <p:blipFill>
            <a:blip r:embed="rId7"/>
            <a:stretch>
              <a:fillRect/>
            </a:stretch>
          </p:blipFill>
          <p:spPr>
            <a:xfrm rot="10800000">
              <a:off x="5573372" y="2772075"/>
              <a:ext cx="1005338" cy="911414"/>
            </a:xfrm>
            <a:prstGeom prst="rect">
              <a:avLst/>
            </a:prstGeom>
          </p:spPr>
        </p:pic>
        <p:sp>
          <p:nvSpPr>
            <p:cNvPr id="217" name="TextovéPole 216">
              <a:extLst>
                <a:ext uri="{FF2B5EF4-FFF2-40B4-BE49-F238E27FC236}">
                  <a16:creationId xmlns:a16="http://schemas.microsoft.com/office/drawing/2014/main" id="{15A16652-3DD9-4FB4-9D9E-D16CBEAAE0F5}"/>
                </a:ext>
              </a:extLst>
            </p:cNvPr>
            <p:cNvSpPr txBox="1"/>
            <p:nvPr/>
          </p:nvSpPr>
          <p:spPr>
            <a:xfrm rot="10800000">
              <a:off x="5383404" y="1590755"/>
              <a:ext cx="1491896" cy="738664"/>
            </a:xfrm>
            <a:prstGeom prst="rect">
              <a:avLst/>
            </a:prstGeom>
            <a:noFill/>
          </p:spPr>
          <p:txBody>
            <a:bodyPr wrap="square" rtlCol="0">
              <a:spAutoFit/>
            </a:bodyPr>
            <a:lstStyle/>
            <a:p>
              <a:pPr algn="ctr"/>
              <a:r>
                <a:rPr lang="cs-CZ" sz="2999" dirty="0">
                  <a:solidFill>
                    <a:schemeClr val="bg1"/>
                  </a:solidFill>
                </a:rPr>
                <a:t>DMS</a:t>
              </a:r>
            </a:p>
          </p:txBody>
        </p:sp>
      </p:grpSp>
      <p:sp>
        <p:nvSpPr>
          <p:cNvPr id="351" name="Nadpis 350">
            <a:extLst>
              <a:ext uri="{FF2B5EF4-FFF2-40B4-BE49-F238E27FC236}">
                <a16:creationId xmlns:a16="http://schemas.microsoft.com/office/drawing/2014/main" id="{BC3E7EE4-0182-46FA-B1BF-7BCCE827A99A}"/>
              </a:ext>
            </a:extLst>
          </p:cNvPr>
          <p:cNvSpPr>
            <a:spLocks noGrp="1"/>
          </p:cNvSpPr>
          <p:nvPr>
            <p:ph type="title" idx="4294967295"/>
          </p:nvPr>
        </p:nvSpPr>
        <p:spPr>
          <a:xfrm>
            <a:off x="222626" y="227113"/>
            <a:ext cx="8496300" cy="434975"/>
          </a:xfrm>
        </p:spPr>
        <p:txBody>
          <a:bodyPr>
            <a:normAutofit fontScale="90000"/>
          </a:bodyPr>
          <a:lstStyle/>
          <a:p>
            <a:r>
              <a:rPr lang="cs-CZ" b="0" dirty="0" err="1">
                <a:solidFill>
                  <a:schemeClr val="bg1"/>
                </a:solidFill>
                <a:latin typeface="Calibri Light" panose="020F0302020204030204" pitchFamily="34" charset="0"/>
                <a:cs typeface="Calibri Light" panose="020F0302020204030204" pitchFamily="34" charset="0"/>
              </a:rPr>
              <a:t>Products</a:t>
            </a:r>
            <a:endParaRPr lang="cs-CZ" b="0" dirty="0">
              <a:solidFill>
                <a:schemeClr val="bg1"/>
              </a:solidFill>
              <a:latin typeface="Calibri Light" panose="020F0302020204030204" pitchFamily="34" charset="0"/>
              <a:cs typeface="Calibri Light" panose="020F0302020204030204" pitchFamily="34" charset="0"/>
            </a:endParaRPr>
          </a:p>
        </p:txBody>
      </p:sp>
      <p:pic>
        <p:nvPicPr>
          <p:cNvPr id="501" name="Picture 9">
            <a:extLst>
              <a:ext uri="{FF2B5EF4-FFF2-40B4-BE49-F238E27FC236}">
                <a16:creationId xmlns:a16="http://schemas.microsoft.com/office/drawing/2014/main" id="{A60E161F-34F9-4459-965C-D941150502B5}"/>
              </a:ext>
            </a:extLst>
          </p:cNvPr>
          <p:cNvPicPr>
            <a:picLocks noChangeAspect="1" noChangeArrowheads="1"/>
          </p:cNvPicPr>
          <p:nvPr/>
        </p:nvPicPr>
        <p:blipFill>
          <a:blip r:embed="rId8">
            <a:lum bright="70000" contrast="-70000"/>
          </a:blip>
          <a:srcRect/>
          <a:stretch>
            <a:fillRect/>
          </a:stretch>
        </p:blipFill>
        <p:spPr bwMode="auto">
          <a:xfrm>
            <a:off x="8041645" y="2494063"/>
            <a:ext cx="778265" cy="639721"/>
          </a:xfrm>
          <a:prstGeom prst="rect">
            <a:avLst/>
          </a:prstGeom>
          <a:noFill/>
          <a:ln w="9525">
            <a:noFill/>
            <a:miter lim="800000"/>
            <a:headEnd/>
            <a:tailEnd/>
          </a:ln>
          <a:effectLst/>
        </p:spPr>
      </p:pic>
      <p:pic>
        <p:nvPicPr>
          <p:cNvPr id="503" name="Obrázek 502">
            <a:extLst>
              <a:ext uri="{FF2B5EF4-FFF2-40B4-BE49-F238E27FC236}">
                <a16:creationId xmlns:a16="http://schemas.microsoft.com/office/drawing/2014/main" id="{DCE21138-C6E4-447B-A963-74C505FCE97E}"/>
              </a:ext>
            </a:extLst>
          </p:cNvPr>
          <p:cNvPicPr>
            <a:picLocks noChangeAspect="1"/>
          </p:cNvPicPr>
          <p:nvPr/>
        </p:nvPicPr>
        <p:blipFill rotWithShape="1">
          <a:blip r:embed="rId9">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r="21062"/>
          <a:stretch/>
        </p:blipFill>
        <p:spPr>
          <a:xfrm>
            <a:off x="7183714" y="4221439"/>
            <a:ext cx="1636112" cy="375772"/>
          </a:xfrm>
          <a:prstGeom prst="rect">
            <a:avLst/>
          </a:prstGeom>
        </p:spPr>
      </p:pic>
      <p:pic>
        <p:nvPicPr>
          <p:cNvPr id="504" name="Obrázek 503">
            <a:extLst>
              <a:ext uri="{FF2B5EF4-FFF2-40B4-BE49-F238E27FC236}">
                <a16:creationId xmlns:a16="http://schemas.microsoft.com/office/drawing/2014/main" id="{B043C644-BDDC-450E-A6D8-164BEFC6E18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222626" y="2167299"/>
            <a:ext cx="809813" cy="255901"/>
          </a:xfrm>
          <a:prstGeom prst="rect">
            <a:avLst/>
          </a:prstGeom>
        </p:spPr>
      </p:pic>
      <p:pic>
        <p:nvPicPr>
          <p:cNvPr id="505" name="Obrázek 504">
            <a:extLst>
              <a:ext uri="{FF2B5EF4-FFF2-40B4-BE49-F238E27FC236}">
                <a16:creationId xmlns:a16="http://schemas.microsoft.com/office/drawing/2014/main" id="{755CB1CA-3A98-4BD3-A28D-19A66DDDE358}"/>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7519692" y="3785237"/>
            <a:ext cx="1303078" cy="267131"/>
          </a:xfrm>
          <a:prstGeom prst="rect">
            <a:avLst/>
          </a:prstGeom>
        </p:spPr>
      </p:pic>
      <p:grpSp>
        <p:nvGrpSpPr>
          <p:cNvPr id="16" name="Skupina 15">
            <a:extLst>
              <a:ext uri="{FF2B5EF4-FFF2-40B4-BE49-F238E27FC236}">
                <a16:creationId xmlns:a16="http://schemas.microsoft.com/office/drawing/2014/main" id="{4B31F39F-0974-480C-BFDA-34B5AA4FC295}"/>
              </a:ext>
            </a:extLst>
          </p:cNvPr>
          <p:cNvGrpSpPr/>
          <p:nvPr/>
        </p:nvGrpSpPr>
        <p:grpSpPr>
          <a:xfrm>
            <a:off x="152195" y="3213241"/>
            <a:ext cx="2397255" cy="1574280"/>
            <a:chOff x="200769" y="4560388"/>
            <a:chExt cx="3197080" cy="2099525"/>
          </a:xfrm>
        </p:grpSpPr>
        <p:pic>
          <p:nvPicPr>
            <p:cNvPr id="231" name="Grafický objekt 230" descr="test&#10;">
              <a:extLst>
                <a:ext uri="{FF2B5EF4-FFF2-40B4-BE49-F238E27FC236}">
                  <a16:creationId xmlns:a16="http://schemas.microsoft.com/office/drawing/2014/main" id="{4C10F23C-5D96-4EC4-B4F8-988F15374032}"/>
                </a:ext>
                <a:ext uri="{C183D7F6-B498-43B3-948B-1728B52AA6E4}">
                  <adec:decorative xmlns:adec="http://schemas.microsoft.com/office/drawing/2017/decorative" val="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4623" y="5063670"/>
              <a:ext cx="487837" cy="487837"/>
            </a:xfrm>
            <a:prstGeom prst="rect">
              <a:avLst/>
            </a:prstGeom>
          </p:spPr>
        </p:pic>
        <p:sp>
          <p:nvSpPr>
            <p:cNvPr id="232" name="TextovéPole 231">
              <a:extLst>
                <a:ext uri="{FF2B5EF4-FFF2-40B4-BE49-F238E27FC236}">
                  <a16:creationId xmlns:a16="http://schemas.microsoft.com/office/drawing/2014/main" id="{AC1E0C5F-A016-433F-B513-F41BE358CB59}"/>
                </a:ext>
              </a:extLst>
            </p:cNvPr>
            <p:cNvSpPr txBox="1"/>
            <p:nvPr/>
          </p:nvSpPr>
          <p:spPr>
            <a:xfrm>
              <a:off x="962507" y="5177163"/>
              <a:ext cx="1674186" cy="354024"/>
            </a:xfrm>
            <a:prstGeom prst="rect">
              <a:avLst/>
            </a:prstGeom>
            <a:noFill/>
          </p:spPr>
          <p:txBody>
            <a:bodyPr wrap="square" rtlCol="0">
              <a:spAutoFit/>
            </a:bodyPr>
            <a:lstStyle/>
            <a:p>
              <a:r>
                <a:rPr lang="cs-CZ" sz="1125" b="1" dirty="0">
                  <a:solidFill>
                    <a:schemeClr val="bg1"/>
                  </a:solidFill>
                </a:rPr>
                <a:t>Business Central</a:t>
              </a:r>
            </a:p>
          </p:txBody>
        </p:sp>
        <p:pic>
          <p:nvPicPr>
            <p:cNvPr id="233" name="Grafický objekt 232">
              <a:extLst>
                <a:ext uri="{FF2B5EF4-FFF2-40B4-BE49-F238E27FC236}">
                  <a16:creationId xmlns:a16="http://schemas.microsoft.com/office/drawing/2014/main" id="{518C2006-2291-4D30-AEAB-C2506BC7D2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2091" y="5584140"/>
              <a:ext cx="371993" cy="371993"/>
            </a:xfrm>
            <a:prstGeom prst="rect">
              <a:avLst/>
            </a:prstGeom>
          </p:spPr>
        </p:pic>
        <p:sp>
          <p:nvSpPr>
            <p:cNvPr id="234" name="TextovéPole 233">
              <a:extLst>
                <a:ext uri="{FF2B5EF4-FFF2-40B4-BE49-F238E27FC236}">
                  <a16:creationId xmlns:a16="http://schemas.microsoft.com/office/drawing/2014/main" id="{79575D32-3C10-44EC-9108-894EBED12630}"/>
                </a:ext>
              </a:extLst>
            </p:cNvPr>
            <p:cNvSpPr txBox="1"/>
            <p:nvPr/>
          </p:nvSpPr>
          <p:spPr>
            <a:xfrm>
              <a:off x="955469" y="5637536"/>
              <a:ext cx="1674186" cy="354024"/>
            </a:xfrm>
            <a:prstGeom prst="rect">
              <a:avLst/>
            </a:prstGeom>
            <a:noFill/>
          </p:spPr>
          <p:txBody>
            <a:bodyPr wrap="square" rtlCol="0">
              <a:spAutoFit/>
            </a:bodyPr>
            <a:lstStyle/>
            <a:p>
              <a:r>
                <a:rPr lang="cs-CZ" sz="1125" b="1" dirty="0">
                  <a:solidFill>
                    <a:schemeClr val="bg1"/>
                  </a:solidFill>
                </a:rPr>
                <a:t>Sales</a:t>
              </a:r>
            </a:p>
          </p:txBody>
        </p:sp>
        <p:pic>
          <p:nvPicPr>
            <p:cNvPr id="235" name="Grafický objekt 234">
              <a:extLst>
                <a:ext uri="{FF2B5EF4-FFF2-40B4-BE49-F238E27FC236}">
                  <a16:creationId xmlns:a16="http://schemas.microsoft.com/office/drawing/2014/main" id="{0869877D-A8F5-4D13-9305-5163734132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1284" y="6037586"/>
              <a:ext cx="342900" cy="342900"/>
            </a:xfrm>
            <a:prstGeom prst="rect">
              <a:avLst/>
            </a:prstGeom>
          </p:spPr>
        </p:pic>
        <p:sp>
          <p:nvSpPr>
            <p:cNvPr id="236" name="TextovéPole 235">
              <a:extLst>
                <a:ext uri="{FF2B5EF4-FFF2-40B4-BE49-F238E27FC236}">
                  <a16:creationId xmlns:a16="http://schemas.microsoft.com/office/drawing/2014/main" id="{8A9DF866-79AC-4EB0-8338-DF6B2EBCA97C}"/>
                </a:ext>
              </a:extLst>
            </p:cNvPr>
            <p:cNvSpPr txBox="1"/>
            <p:nvPr/>
          </p:nvSpPr>
          <p:spPr>
            <a:xfrm>
              <a:off x="946112" y="6075002"/>
              <a:ext cx="2047547" cy="584911"/>
            </a:xfrm>
            <a:prstGeom prst="rect">
              <a:avLst/>
            </a:prstGeom>
            <a:noFill/>
          </p:spPr>
          <p:txBody>
            <a:bodyPr wrap="square" rtlCol="0">
              <a:spAutoFit/>
            </a:bodyPr>
            <a:lstStyle/>
            <a:p>
              <a:r>
                <a:rPr lang="cs-CZ" sz="1125" b="1" dirty="0">
                  <a:solidFill>
                    <a:schemeClr val="bg1"/>
                  </a:solidFill>
                </a:rPr>
                <a:t>Finance and </a:t>
              </a:r>
              <a:r>
                <a:rPr lang="cs-CZ" sz="1125" b="1" dirty="0" err="1">
                  <a:solidFill>
                    <a:schemeClr val="bg1"/>
                  </a:solidFill>
                </a:rPr>
                <a:t>Operations</a:t>
              </a:r>
              <a:endParaRPr lang="cs-CZ" sz="1125" b="1" dirty="0">
                <a:solidFill>
                  <a:schemeClr val="bg1"/>
                </a:solidFill>
              </a:endParaRPr>
            </a:p>
          </p:txBody>
        </p:sp>
        <p:sp>
          <p:nvSpPr>
            <p:cNvPr id="237" name="TextovéPole 236">
              <a:extLst>
                <a:ext uri="{FF2B5EF4-FFF2-40B4-BE49-F238E27FC236}">
                  <a16:creationId xmlns:a16="http://schemas.microsoft.com/office/drawing/2014/main" id="{BE0B91A5-9174-4301-AA28-293ADB62A486}"/>
                </a:ext>
              </a:extLst>
            </p:cNvPr>
            <p:cNvSpPr txBox="1"/>
            <p:nvPr/>
          </p:nvSpPr>
          <p:spPr>
            <a:xfrm>
              <a:off x="200769" y="4560388"/>
              <a:ext cx="3197080" cy="430986"/>
            </a:xfrm>
            <a:prstGeom prst="rect">
              <a:avLst/>
            </a:prstGeom>
            <a:noFill/>
          </p:spPr>
          <p:txBody>
            <a:bodyPr wrap="square" rtlCol="0">
              <a:spAutoFit/>
            </a:bodyPr>
            <a:lstStyle/>
            <a:p>
              <a:r>
                <a:rPr lang="cs-CZ" sz="1500" b="1" dirty="0">
                  <a:solidFill>
                    <a:schemeClr val="bg1"/>
                  </a:solidFill>
                </a:rPr>
                <a:t>Microsoft Dynamics 365</a:t>
              </a:r>
            </a:p>
          </p:txBody>
        </p:sp>
      </p:grpSp>
      <p:pic>
        <p:nvPicPr>
          <p:cNvPr id="265" name="Obrázek 264">
            <a:extLst>
              <a:ext uri="{FF2B5EF4-FFF2-40B4-BE49-F238E27FC236}">
                <a16:creationId xmlns:a16="http://schemas.microsoft.com/office/drawing/2014/main" id="{0A4704A7-7AFD-45AC-ABEF-34EAF8F65696}"/>
              </a:ext>
            </a:extLst>
          </p:cNvPr>
          <p:cNvPicPr>
            <a:picLocks noChangeAspect="1"/>
          </p:cNvPicPr>
          <p:nvPr/>
        </p:nvPicPr>
        <p:blipFill>
          <a:blip r:embed="rId18">
            <a:clrChange>
              <a:clrFrom>
                <a:srgbClr val="FFFFFF"/>
              </a:clrFrom>
              <a:clrTo>
                <a:srgbClr val="FFFFFF">
                  <a:alpha val="0"/>
                </a:srgbClr>
              </a:clrTo>
            </a:clrChange>
            <a:biLevel thresh="25000"/>
          </a:blip>
          <a:stretch>
            <a:fillRect/>
          </a:stretch>
        </p:blipFill>
        <p:spPr>
          <a:xfrm>
            <a:off x="-12393" y="2284525"/>
            <a:ext cx="1907150" cy="953575"/>
          </a:xfrm>
          <a:prstGeom prst="rect">
            <a:avLst/>
          </a:prstGeom>
        </p:spPr>
      </p:pic>
      <p:pic>
        <p:nvPicPr>
          <p:cNvPr id="3" name="Obrázek 2" descr="Obsah obrázku kreslení&#10;&#10;Popis byl vytvořen automaticky">
            <a:extLst>
              <a:ext uri="{FF2B5EF4-FFF2-40B4-BE49-F238E27FC236}">
                <a16:creationId xmlns:a16="http://schemas.microsoft.com/office/drawing/2014/main" id="{93F1B094-0069-42FD-8B37-D50F06B7C6EB}"/>
              </a:ext>
            </a:extLst>
          </p:cNvPr>
          <p:cNvPicPr>
            <a:picLocks noChangeAspect="1"/>
          </p:cNvPicPr>
          <p:nvPr/>
        </p:nvPicPr>
        <p:blipFill>
          <a:blip r:embed="rId19"/>
          <a:stretch>
            <a:fillRect/>
          </a:stretch>
        </p:blipFill>
        <p:spPr>
          <a:xfrm>
            <a:off x="7537242" y="3204554"/>
            <a:ext cx="1406672" cy="480901"/>
          </a:xfrm>
          <a:prstGeom prst="rect">
            <a:avLst/>
          </a:prstGeom>
        </p:spPr>
      </p:pic>
    </p:spTree>
    <p:extLst>
      <p:ext uri="{BB962C8B-B14F-4D97-AF65-F5344CB8AC3E}">
        <p14:creationId xmlns:p14="http://schemas.microsoft.com/office/powerpoint/2010/main" val="14723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1" fill="hold"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wipe(up)">
                                      <p:cBhvr>
                                        <p:cTn id="16" dur="500"/>
                                        <p:tgtEl>
                                          <p:spTgt spid="208"/>
                                        </p:tgtEl>
                                      </p:cBhvr>
                                    </p:animEffect>
                                  </p:childTnLst>
                                </p:cTn>
                              </p:par>
                              <p:par>
                                <p:cTn id="17" presetID="22" presetClass="entr" presetSubtype="4" fill="hold" nodeType="withEffect">
                                  <p:stCondLst>
                                    <p:cond delay="0"/>
                                  </p:stCondLst>
                                  <p:childTnLst>
                                    <p:set>
                                      <p:cBhvr>
                                        <p:cTn id="18" dur="1" fill="hold">
                                          <p:stCondLst>
                                            <p:cond delay="0"/>
                                          </p:stCondLst>
                                        </p:cTn>
                                        <p:tgtEl>
                                          <p:spTgt spid="213"/>
                                        </p:tgtEl>
                                        <p:attrNameLst>
                                          <p:attrName>style.visibility</p:attrName>
                                        </p:attrNameLst>
                                      </p:cBhvr>
                                      <p:to>
                                        <p:strVal val="visible"/>
                                      </p:to>
                                    </p:set>
                                    <p:animEffect transition="in" filter="wipe(down)">
                                      <p:cBhvr>
                                        <p:cTn id="19" dur="500"/>
                                        <p:tgtEl>
                                          <p:spTgt spid="213"/>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503"/>
                                        </p:tgtEl>
                                        <p:attrNameLst>
                                          <p:attrName>style.visibility</p:attrName>
                                        </p:attrNameLst>
                                      </p:cBhvr>
                                      <p:to>
                                        <p:strVal val="visible"/>
                                      </p:to>
                                    </p:set>
                                    <p:anim calcmode="lin" valueType="num">
                                      <p:cBhvr>
                                        <p:cTn id="24" dur="500" fill="hold"/>
                                        <p:tgtEl>
                                          <p:spTgt spid="503"/>
                                        </p:tgtEl>
                                        <p:attrNameLst>
                                          <p:attrName>ppt_w</p:attrName>
                                        </p:attrNameLst>
                                      </p:cBhvr>
                                      <p:tavLst>
                                        <p:tav tm="0">
                                          <p:val>
                                            <p:fltVal val="0"/>
                                          </p:val>
                                        </p:tav>
                                        <p:tav tm="100000">
                                          <p:val>
                                            <p:strVal val="#ppt_w"/>
                                          </p:val>
                                        </p:tav>
                                      </p:tavLst>
                                    </p:anim>
                                    <p:anim calcmode="lin" valueType="num">
                                      <p:cBhvr>
                                        <p:cTn id="25" dur="500" fill="hold"/>
                                        <p:tgtEl>
                                          <p:spTgt spid="503"/>
                                        </p:tgtEl>
                                        <p:attrNameLst>
                                          <p:attrName>ppt_h</p:attrName>
                                        </p:attrNameLst>
                                      </p:cBhvr>
                                      <p:tavLst>
                                        <p:tav tm="0">
                                          <p:val>
                                            <p:fltVal val="0"/>
                                          </p:val>
                                        </p:tav>
                                        <p:tav tm="100000">
                                          <p:val>
                                            <p:strVal val="#ppt_h"/>
                                          </p:val>
                                        </p:tav>
                                      </p:tavLst>
                                    </p:anim>
                                  </p:childTnLst>
                                </p:cTn>
                              </p:par>
                              <p:par>
                                <p:cTn id="26" presetID="53" presetClass="entr" presetSubtype="16"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par>
                                <p:cTn id="31" presetID="53" presetClass="entr" presetSubtype="16"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par>
                                <p:cTn id="36" presetID="23" presetClass="entr" presetSubtype="16" fill="hold" nodeType="withEffect">
                                  <p:stCondLst>
                                    <p:cond delay="0"/>
                                  </p:stCondLst>
                                  <p:childTnLst>
                                    <p:set>
                                      <p:cBhvr>
                                        <p:cTn id="37" dur="1" fill="hold">
                                          <p:stCondLst>
                                            <p:cond delay="0"/>
                                          </p:stCondLst>
                                        </p:cTn>
                                        <p:tgtEl>
                                          <p:spTgt spid="501"/>
                                        </p:tgtEl>
                                        <p:attrNameLst>
                                          <p:attrName>style.visibility</p:attrName>
                                        </p:attrNameLst>
                                      </p:cBhvr>
                                      <p:to>
                                        <p:strVal val="visible"/>
                                      </p:to>
                                    </p:set>
                                    <p:anim calcmode="lin" valueType="num">
                                      <p:cBhvr>
                                        <p:cTn id="38" dur="500" fill="hold"/>
                                        <p:tgtEl>
                                          <p:spTgt spid="501"/>
                                        </p:tgtEl>
                                        <p:attrNameLst>
                                          <p:attrName>ppt_w</p:attrName>
                                        </p:attrNameLst>
                                      </p:cBhvr>
                                      <p:tavLst>
                                        <p:tav tm="0">
                                          <p:val>
                                            <p:fltVal val="0"/>
                                          </p:val>
                                        </p:tav>
                                        <p:tav tm="100000">
                                          <p:val>
                                            <p:strVal val="#ppt_w"/>
                                          </p:val>
                                        </p:tav>
                                      </p:tavLst>
                                    </p:anim>
                                    <p:anim calcmode="lin" valueType="num">
                                      <p:cBhvr>
                                        <p:cTn id="39" dur="500" fill="hold"/>
                                        <p:tgtEl>
                                          <p:spTgt spid="501"/>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504"/>
                                        </p:tgtEl>
                                        <p:attrNameLst>
                                          <p:attrName>style.visibility</p:attrName>
                                        </p:attrNameLst>
                                      </p:cBhvr>
                                      <p:to>
                                        <p:strVal val="visible"/>
                                      </p:to>
                                    </p:set>
                                    <p:anim calcmode="lin" valueType="num">
                                      <p:cBhvr>
                                        <p:cTn id="42" dur="500" fill="hold"/>
                                        <p:tgtEl>
                                          <p:spTgt spid="504"/>
                                        </p:tgtEl>
                                        <p:attrNameLst>
                                          <p:attrName>ppt_w</p:attrName>
                                        </p:attrNameLst>
                                      </p:cBhvr>
                                      <p:tavLst>
                                        <p:tav tm="0">
                                          <p:val>
                                            <p:fltVal val="0"/>
                                          </p:val>
                                        </p:tav>
                                        <p:tav tm="100000">
                                          <p:val>
                                            <p:strVal val="#ppt_w"/>
                                          </p:val>
                                        </p:tav>
                                      </p:tavLst>
                                    </p:anim>
                                    <p:anim calcmode="lin" valueType="num">
                                      <p:cBhvr>
                                        <p:cTn id="43" dur="500" fill="hold"/>
                                        <p:tgtEl>
                                          <p:spTgt spid="504"/>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505"/>
                                        </p:tgtEl>
                                        <p:attrNameLst>
                                          <p:attrName>style.visibility</p:attrName>
                                        </p:attrNameLst>
                                      </p:cBhvr>
                                      <p:to>
                                        <p:strVal val="visible"/>
                                      </p:to>
                                    </p:set>
                                    <p:anim calcmode="lin" valueType="num">
                                      <p:cBhvr>
                                        <p:cTn id="46" dur="500" fill="hold"/>
                                        <p:tgtEl>
                                          <p:spTgt spid="505"/>
                                        </p:tgtEl>
                                        <p:attrNameLst>
                                          <p:attrName>ppt_w</p:attrName>
                                        </p:attrNameLst>
                                      </p:cBhvr>
                                      <p:tavLst>
                                        <p:tav tm="0">
                                          <p:val>
                                            <p:fltVal val="0"/>
                                          </p:val>
                                        </p:tav>
                                        <p:tav tm="100000">
                                          <p:val>
                                            <p:strVal val="#ppt_w"/>
                                          </p:val>
                                        </p:tav>
                                      </p:tavLst>
                                    </p:anim>
                                    <p:anim calcmode="lin" valueType="num">
                                      <p:cBhvr>
                                        <p:cTn id="47" dur="500" fill="hold"/>
                                        <p:tgtEl>
                                          <p:spTgt spid="505"/>
                                        </p:tgtEl>
                                        <p:attrNameLst>
                                          <p:attrName>ppt_h</p:attrName>
                                        </p:attrNameLst>
                                      </p:cBhvr>
                                      <p:tavLst>
                                        <p:tav tm="0">
                                          <p:val>
                                            <p:fltVal val="0"/>
                                          </p:val>
                                        </p:tav>
                                        <p:tav tm="100000">
                                          <p:val>
                                            <p:strVal val="#ppt_h"/>
                                          </p:val>
                                        </p:tav>
                                      </p:tavLst>
                                    </p:anim>
                                  </p:childTnLst>
                                </p:cTn>
                              </p:par>
                              <p:par>
                                <p:cTn id="48" presetID="53" presetClass="entr" presetSubtype="16" fill="hold" nodeType="withEffect">
                                  <p:stCondLst>
                                    <p:cond delay="0"/>
                                  </p:stCondLst>
                                  <p:childTnLst>
                                    <p:set>
                                      <p:cBhvr>
                                        <p:cTn id="49" dur="1" fill="hold">
                                          <p:stCondLst>
                                            <p:cond delay="0"/>
                                          </p:stCondLst>
                                        </p:cTn>
                                        <p:tgtEl>
                                          <p:spTgt spid="265"/>
                                        </p:tgtEl>
                                        <p:attrNameLst>
                                          <p:attrName>style.visibility</p:attrName>
                                        </p:attrNameLst>
                                      </p:cBhvr>
                                      <p:to>
                                        <p:strVal val="visible"/>
                                      </p:to>
                                    </p:set>
                                    <p:anim calcmode="lin" valueType="num">
                                      <p:cBhvr>
                                        <p:cTn id="50" dur="500" fill="hold"/>
                                        <p:tgtEl>
                                          <p:spTgt spid="265"/>
                                        </p:tgtEl>
                                        <p:attrNameLst>
                                          <p:attrName>ppt_w</p:attrName>
                                        </p:attrNameLst>
                                      </p:cBhvr>
                                      <p:tavLst>
                                        <p:tav tm="0">
                                          <p:val>
                                            <p:fltVal val="0"/>
                                          </p:val>
                                        </p:tav>
                                        <p:tav tm="100000">
                                          <p:val>
                                            <p:strVal val="#ppt_w"/>
                                          </p:val>
                                        </p:tav>
                                      </p:tavLst>
                                    </p:anim>
                                    <p:anim calcmode="lin" valueType="num">
                                      <p:cBhvr>
                                        <p:cTn id="51" dur="500" fill="hold"/>
                                        <p:tgtEl>
                                          <p:spTgt spid="265"/>
                                        </p:tgtEl>
                                        <p:attrNameLst>
                                          <p:attrName>ppt_h</p:attrName>
                                        </p:attrNameLst>
                                      </p:cBhvr>
                                      <p:tavLst>
                                        <p:tav tm="0">
                                          <p:val>
                                            <p:fltVal val="0"/>
                                          </p:val>
                                        </p:tav>
                                        <p:tav tm="100000">
                                          <p:val>
                                            <p:strVal val="#ppt_h"/>
                                          </p:val>
                                        </p:tav>
                                      </p:tavLst>
                                    </p:anim>
                                    <p:animEffect transition="in" filter="fade">
                                      <p:cBhvr>
                                        <p:cTn id="52"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234CECFD-7D7B-4FD6-A62E-CBB5CFCA85BD}"/>
              </a:ext>
            </a:extLst>
          </p:cNvPr>
          <p:cNvSpPr txBox="1">
            <a:spLocks noChangeArrowheads="1"/>
          </p:cNvSpPr>
          <p:nvPr/>
        </p:nvSpPr>
        <p:spPr bwMode="auto">
          <a:xfrm>
            <a:off x="3068981" y="4219729"/>
            <a:ext cx="1210833" cy="818686"/>
          </a:xfrm>
          <a:prstGeom prst="rect">
            <a:avLst/>
          </a:prstGeom>
          <a:noFill/>
          <a:ln w="9525" algn="ctr">
            <a:noFill/>
            <a:miter lim="800000"/>
            <a:headEnd/>
            <a:tailEnd/>
          </a:ln>
        </p:spPr>
        <p:txBody>
          <a:bodyPr wrap="square">
            <a:spAutoFit/>
          </a:bodyPr>
          <a:lstStyle/>
          <a:p>
            <a:pPr marL="342774" indent="-342774">
              <a:lnSpc>
                <a:spcPct val="120000"/>
              </a:lnSpc>
              <a:spcBef>
                <a:spcPct val="0"/>
              </a:spcBef>
            </a:pPr>
            <a:r>
              <a:rPr lang="cs-CZ" sz="1000" dirty="0">
                <a:solidFill>
                  <a:schemeClr val="bg1"/>
                </a:solidFill>
              </a:rPr>
              <a:t>NAVERTICA a.s.</a:t>
            </a:r>
          </a:p>
          <a:p>
            <a:pPr marL="342774" indent="-342774">
              <a:lnSpc>
                <a:spcPct val="120000"/>
              </a:lnSpc>
              <a:spcBef>
                <a:spcPct val="0"/>
              </a:spcBef>
            </a:pPr>
            <a:r>
              <a:rPr lang="cs-CZ" sz="1000" dirty="0">
                <a:solidFill>
                  <a:schemeClr val="bg1"/>
                </a:solidFill>
              </a:rPr>
              <a:t>Na Okraji 335/42</a:t>
            </a:r>
          </a:p>
          <a:p>
            <a:pPr marL="342774" indent="-342774">
              <a:lnSpc>
                <a:spcPct val="120000"/>
              </a:lnSpc>
              <a:spcBef>
                <a:spcPct val="0"/>
              </a:spcBef>
            </a:pPr>
            <a:r>
              <a:rPr lang="cs-CZ" sz="1000" dirty="0">
                <a:solidFill>
                  <a:schemeClr val="bg1"/>
                </a:solidFill>
              </a:rPr>
              <a:t>162 00 Praha 6</a:t>
            </a:r>
          </a:p>
          <a:p>
            <a:pPr marL="342774" indent="-342774">
              <a:lnSpc>
                <a:spcPct val="120000"/>
              </a:lnSpc>
              <a:spcBef>
                <a:spcPct val="0"/>
              </a:spcBef>
            </a:pPr>
            <a:r>
              <a:rPr lang="cs-CZ" sz="1000" i="1" dirty="0">
                <a:solidFill>
                  <a:schemeClr val="bg1"/>
                </a:solidFill>
              </a:rPr>
              <a:t>(2003)</a:t>
            </a:r>
          </a:p>
        </p:txBody>
      </p:sp>
      <p:sp>
        <p:nvSpPr>
          <p:cNvPr id="5" name="Text Box 6">
            <a:extLst>
              <a:ext uri="{FF2B5EF4-FFF2-40B4-BE49-F238E27FC236}">
                <a16:creationId xmlns:a16="http://schemas.microsoft.com/office/drawing/2014/main" id="{66ED14B4-44CC-4ED2-A665-F585C6EA12DD}"/>
              </a:ext>
            </a:extLst>
          </p:cNvPr>
          <p:cNvSpPr txBox="1">
            <a:spLocks noChangeArrowheads="1"/>
          </p:cNvSpPr>
          <p:nvPr/>
        </p:nvSpPr>
        <p:spPr bwMode="auto">
          <a:xfrm>
            <a:off x="1416915" y="4219729"/>
            <a:ext cx="1388162" cy="984885"/>
          </a:xfrm>
          <a:prstGeom prst="rect">
            <a:avLst/>
          </a:prstGeom>
          <a:noFill/>
          <a:ln w="9525" algn="ctr">
            <a:noFill/>
            <a:miter lim="800000"/>
            <a:headEnd/>
            <a:tailEnd/>
          </a:ln>
        </p:spPr>
        <p:txBody>
          <a:bodyPr wrap="square">
            <a:spAutoFit/>
          </a:bodyPr>
          <a:lstStyle/>
          <a:p>
            <a:pPr marL="342774" indent="-342774">
              <a:lnSpc>
                <a:spcPct val="120000"/>
              </a:lnSpc>
              <a:spcBef>
                <a:spcPct val="0"/>
              </a:spcBef>
            </a:pPr>
            <a:r>
              <a:rPr lang="cs-CZ" sz="1000" dirty="0">
                <a:solidFill>
                  <a:schemeClr val="bg1"/>
                </a:solidFill>
              </a:rPr>
              <a:t>NAVERTICA a.s.</a:t>
            </a:r>
          </a:p>
          <a:p>
            <a:pPr marL="342774" indent="-342774">
              <a:lnSpc>
                <a:spcPct val="120000"/>
              </a:lnSpc>
              <a:spcBef>
                <a:spcPct val="0"/>
              </a:spcBef>
            </a:pPr>
            <a:r>
              <a:rPr lang="cs-CZ" sz="1000" dirty="0">
                <a:solidFill>
                  <a:schemeClr val="bg1"/>
                </a:solidFill>
              </a:rPr>
              <a:t>Šumavská 15</a:t>
            </a:r>
          </a:p>
          <a:p>
            <a:pPr marL="342774" indent="-342774">
              <a:lnSpc>
                <a:spcPct val="120000"/>
              </a:lnSpc>
              <a:spcBef>
                <a:spcPct val="0"/>
              </a:spcBef>
            </a:pPr>
            <a:r>
              <a:rPr lang="cs-CZ" sz="1000" dirty="0">
                <a:solidFill>
                  <a:schemeClr val="bg1"/>
                </a:solidFill>
              </a:rPr>
              <a:t>602 00 Brno</a:t>
            </a:r>
          </a:p>
          <a:p>
            <a:pPr marL="342774" indent="-342774">
              <a:lnSpc>
                <a:spcPct val="120000"/>
              </a:lnSpc>
              <a:spcBef>
                <a:spcPct val="0"/>
              </a:spcBef>
            </a:pPr>
            <a:r>
              <a:rPr lang="cs-CZ" sz="1000" i="1" dirty="0">
                <a:solidFill>
                  <a:schemeClr val="bg1"/>
                </a:solidFill>
              </a:rPr>
              <a:t>(1990)</a:t>
            </a:r>
          </a:p>
          <a:p>
            <a:pPr marL="342774" indent="-342774">
              <a:spcBef>
                <a:spcPct val="0"/>
              </a:spcBef>
            </a:pPr>
            <a:endParaRPr lang="cs-CZ" sz="1000" dirty="0">
              <a:solidFill>
                <a:schemeClr val="bg1"/>
              </a:solidFill>
            </a:endParaRPr>
          </a:p>
        </p:txBody>
      </p:sp>
      <p:sp>
        <p:nvSpPr>
          <p:cNvPr id="6" name="Text Box 7">
            <a:extLst>
              <a:ext uri="{FF2B5EF4-FFF2-40B4-BE49-F238E27FC236}">
                <a16:creationId xmlns:a16="http://schemas.microsoft.com/office/drawing/2014/main" id="{54EE346B-E6CF-4C58-8B28-A4DBFAF2185E}"/>
              </a:ext>
            </a:extLst>
          </p:cNvPr>
          <p:cNvSpPr txBox="1">
            <a:spLocks noChangeArrowheads="1"/>
          </p:cNvSpPr>
          <p:nvPr/>
        </p:nvSpPr>
        <p:spPr bwMode="auto">
          <a:xfrm>
            <a:off x="4905453" y="4219728"/>
            <a:ext cx="1698172" cy="984885"/>
          </a:xfrm>
          <a:prstGeom prst="rect">
            <a:avLst/>
          </a:prstGeom>
          <a:noFill/>
          <a:ln w="9525" algn="ctr">
            <a:noFill/>
            <a:miter lim="800000"/>
            <a:headEnd/>
            <a:tailEnd/>
          </a:ln>
        </p:spPr>
        <p:txBody>
          <a:bodyPr wrap="square">
            <a:spAutoFit/>
          </a:bodyPr>
          <a:lstStyle/>
          <a:p>
            <a:pPr marL="342774" indent="-342774">
              <a:lnSpc>
                <a:spcPct val="120000"/>
              </a:lnSpc>
              <a:spcBef>
                <a:spcPct val="0"/>
              </a:spcBef>
            </a:pPr>
            <a:r>
              <a:rPr lang="cs-CZ" sz="1000" dirty="0">
                <a:solidFill>
                  <a:schemeClr val="bg1"/>
                </a:solidFill>
              </a:rPr>
              <a:t>NAVERTICA SK s.r.o.</a:t>
            </a:r>
          </a:p>
          <a:p>
            <a:pPr marL="342774" indent="-342774">
              <a:lnSpc>
                <a:spcPct val="120000"/>
              </a:lnSpc>
              <a:spcBef>
                <a:spcPct val="0"/>
              </a:spcBef>
            </a:pPr>
            <a:r>
              <a:rPr lang="cs-CZ" sz="1000" dirty="0">
                <a:solidFill>
                  <a:schemeClr val="bg1"/>
                </a:solidFill>
              </a:rPr>
              <a:t>Bohrova 1</a:t>
            </a:r>
          </a:p>
          <a:p>
            <a:pPr marL="342774" indent="-342774">
              <a:lnSpc>
                <a:spcPct val="120000"/>
              </a:lnSpc>
              <a:spcBef>
                <a:spcPct val="0"/>
              </a:spcBef>
            </a:pPr>
            <a:r>
              <a:rPr lang="cs-CZ" sz="1000" dirty="0">
                <a:solidFill>
                  <a:schemeClr val="bg1"/>
                </a:solidFill>
              </a:rPr>
              <a:t>851 01 Bratislava, Slovensko</a:t>
            </a:r>
          </a:p>
          <a:p>
            <a:pPr marL="342774" indent="-342774">
              <a:lnSpc>
                <a:spcPct val="120000"/>
              </a:lnSpc>
              <a:spcBef>
                <a:spcPct val="0"/>
              </a:spcBef>
            </a:pPr>
            <a:r>
              <a:rPr lang="cs-CZ" sz="1000" i="1" dirty="0">
                <a:solidFill>
                  <a:schemeClr val="bg1"/>
                </a:solidFill>
              </a:rPr>
              <a:t>(2003)</a:t>
            </a:r>
          </a:p>
          <a:p>
            <a:pPr marL="342774" indent="-342774">
              <a:spcBef>
                <a:spcPct val="0"/>
              </a:spcBef>
            </a:pPr>
            <a:endParaRPr lang="cs-CZ" sz="1000" dirty="0">
              <a:solidFill>
                <a:schemeClr val="bg1"/>
              </a:solidFill>
            </a:endParaRPr>
          </a:p>
        </p:txBody>
      </p:sp>
      <p:sp>
        <p:nvSpPr>
          <p:cNvPr id="7" name="Text Box 6">
            <a:extLst>
              <a:ext uri="{FF2B5EF4-FFF2-40B4-BE49-F238E27FC236}">
                <a16:creationId xmlns:a16="http://schemas.microsoft.com/office/drawing/2014/main" id="{5763C1A4-992F-4908-9F6B-68E9F4109192}"/>
              </a:ext>
            </a:extLst>
          </p:cNvPr>
          <p:cNvSpPr txBox="1">
            <a:spLocks noChangeArrowheads="1"/>
          </p:cNvSpPr>
          <p:nvPr/>
        </p:nvSpPr>
        <p:spPr bwMode="auto">
          <a:xfrm>
            <a:off x="6991028" y="4219729"/>
            <a:ext cx="1388162" cy="1015663"/>
          </a:xfrm>
          <a:prstGeom prst="rect">
            <a:avLst/>
          </a:prstGeom>
          <a:noFill/>
          <a:ln w="9525" algn="ctr">
            <a:noFill/>
            <a:miter lim="800000"/>
            <a:headEnd/>
            <a:tailEnd/>
          </a:ln>
        </p:spPr>
        <p:txBody>
          <a:bodyPr wrap="square">
            <a:spAutoFit/>
          </a:bodyPr>
          <a:lstStyle/>
          <a:p>
            <a:r>
              <a:rPr lang="en-US" sz="1000" dirty="0">
                <a:solidFill>
                  <a:schemeClr val="bg1"/>
                </a:solidFill>
              </a:rPr>
              <a:t>NAVERTICA SA </a:t>
            </a:r>
          </a:p>
          <a:p>
            <a:r>
              <a:rPr lang="en-US" sz="1000" dirty="0">
                <a:solidFill>
                  <a:schemeClr val="bg1"/>
                </a:solidFill>
              </a:rPr>
              <a:t>29 11th Avenue</a:t>
            </a:r>
          </a:p>
          <a:p>
            <a:r>
              <a:rPr lang="en-US" sz="1000" dirty="0">
                <a:solidFill>
                  <a:schemeClr val="bg1"/>
                </a:solidFill>
              </a:rPr>
              <a:t>21</a:t>
            </a:r>
            <a:r>
              <a:rPr lang="cs-CZ" sz="1000" dirty="0">
                <a:solidFill>
                  <a:schemeClr val="bg1"/>
                </a:solidFill>
              </a:rPr>
              <a:t>91</a:t>
            </a:r>
            <a:r>
              <a:rPr lang="en-US" sz="1000" dirty="0">
                <a:solidFill>
                  <a:schemeClr val="bg1"/>
                </a:solidFill>
              </a:rPr>
              <a:t> Rivonia, Sandton</a:t>
            </a:r>
          </a:p>
          <a:p>
            <a:r>
              <a:rPr lang="en-US" sz="1000" dirty="0">
                <a:solidFill>
                  <a:schemeClr val="bg1"/>
                </a:solidFill>
              </a:rPr>
              <a:t>South Africa</a:t>
            </a:r>
          </a:p>
          <a:p>
            <a:r>
              <a:rPr lang="en-US" sz="1000" i="1" dirty="0">
                <a:solidFill>
                  <a:schemeClr val="bg1"/>
                </a:solidFill>
              </a:rPr>
              <a:t>(2008)</a:t>
            </a:r>
          </a:p>
          <a:p>
            <a:pPr marL="342774" indent="-342774">
              <a:spcBef>
                <a:spcPct val="0"/>
              </a:spcBef>
            </a:pPr>
            <a:endParaRPr lang="cs-CZ" sz="1000" dirty="0">
              <a:solidFill>
                <a:schemeClr val="bg1"/>
              </a:solidFill>
            </a:endParaRPr>
          </a:p>
        </p:txBody>
      </p:sp>
      <p:grpSp>
        <p:nvGrpSpPr>
          <p:cNvPr id="8" name="Skupina 7">
            <a:extLst>
              <a:ext uri="{FF2B5EF4-FFF2-40B4-BE49-F238E27FC236}">
                <a16:creationId xmlns:a16="http://schemas.microsoft.com/office/drawing/2014/main" id="{72F7A857-191B-4490-A95B-3C2DD9518FA8}"/>
              </a:ext>
            </a:extLst>
          </p:cNvPr>
          <p:cNvGrpSpPr/>
          <p:nvPr/>
        </p:nvGrpSpPr>
        <p:grpSpPr>
          <a:xfrm>
            <a:off x="-6765" y="0"/>
            <a:ext cx="499825" cy="5143499"/>
            <a:chOff x="-6765" y="0"/>
            <a:chExt cx="499825" cy="5143499"/>
          </a:xfrm>
        </p:grpSpPr>
        <p:sp>
          <p:nvSpPr>
            <p:cNvPr id="9" name="Obdélník 8">
              <a:extLst>
                <a:ext uri="{FF2B5EF4-FFF2-40B4-BE49-F238E27FC236}">
                  <a16:creationId xmlns:a16="http://schemas.microsoft.com/office/drawing/2014/main" id="{41C541CF-8C00-4773-BD76-10416FCECC51}"/>
                </a:ext>
              </a:extLst>
            </p:cNvPr>
            <p:cNvSpPr/>
            <p:nvPr/>
          </p:nvSpPr>
          <p:spPr>
            <a:xfrm>
              <a:off x="-6049" y="0"/>
              <a:ext cx="499109" cy="51434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solidFill>
                  <a:schemeClr val="bg1"/>
                </a:solidFill>
              </a:endParaRPr>
            </a:p>
          </p:txBody>
        </p:sp>
        <p:sp>
          <p:nvSpPr>
            <p:cNvPr id="10" name="Šestiúhelník 6">
              <a:extLst>
                <a:ext uri="{FF2B5EF4-FFF2-40B4-BE49-F238E27FC236}">
                  <a16:creationId xmlns:a16="http://schemas.microsoft.com/office/drawing/2014/main" id="{E0B7D9E4-F0B5-4A38-BBA5-586190A001D0}"/>
                </a:ext>
              </a:extLst>
            </p:cNvPr>
            <p:cNvSpPr/>
            <p:nvPr/>
          </p:nvSpPr>
          <p:spPr>
            <a:xfrm>
              <a:off x="-3644" y="228845"/>
              <a:ext cx="421655" cy="84804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1" name="Šestiúhelník 13">
              <a:extLst>
                <a:ext uri="{FF2B5EF4-FFF2-40B4-BE49-F238E27FC236}">
                  <a16:creationId xmlns:a16="http://schemas.microsoft.com/office/drawing/2014/main" id="{18171E10-672F-4064-A3AC-843B7F1C5918}"/>
                </a:ext>
              </a:extLst>
            </p:cNvPr>
            <p:cNvSpPr/>
            <p:nvPr/>
          </p:nvSpPr>
          <p:spPr>
            <a:xfrm rot="10800000">
              <a:off x="-2556"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2" name="Šestiúhelník 15">
              <a:extLst>
                <a:ext uri="{FF2B5EF4-FFF2-40B4-BE49-F238E27FC236}">
                  <a16:creationId xmlns:a16="http://schemas.microsoft.com/office/drawing/2014/main" id="{FA3F0DB9-7A4D-47C3-98E3-A0C1062AF037}"/>
                </a:ext>
              </a:extLst>
            </p:cNvPr>
            <p:cNvSpPr/>
            <p:nvPr/>
          </p:nvSpPr>
          <p:spPr>
            <a:xfrm rot="10800000">
              <a:off x="-4923"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13" name="Šestiúhelník 8">
              <a:extLst>
                <a:ext uri="{FF2B5EF4-FFF2-40B4-BE49-F238E27FC236}">
                  <a16:creationId xmlns:a16="http://schemas.microsoft.com/office/drawing/2014/main" id="{046D66E6-27F6-4759-9E8F-889A560E6ABB}"/>
                </a:ext>
              </a:extLst>
            </p:cNvPr>
            <p:cNvSpPr/>
            <p:nvPr/>
          </p:nvSpPr>
          <p:spPr>
            <a:xfrm>
              <a:off x="-6765"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14" name="Šestiúhelník 10">
              <a:extLst>
                <a:ext uri="{FF2B5EF4-FFF2-40B4-BE49-F238E27FC236}">
                  <a16:creationId xmlns:a16="http://schemas.microsoft.com/office/drawing/2014/main" id="{01A7AAE2-0447-49CE-9121-62F42F2B5465}"/>
                </a:ext>
              </a:extLst>
            </p:cNvPr>
            <p:cNvSpPr/>
            <p:nvPr/>
          </p:nvSpPr>
          <p:spPr>
            <a:xfrm>
              <a:off x="-6765"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15" name="Obrázek 14">
              <a:extLst>
                <a:ext uri="{FF2B5EF4-FFF2-40B4-BE49-F238E27FC236}">
                  <a16:creationId xmlns:a16="http://schemas.microsoft.com/office/drawing/2014/main" id="{1B55828E-8685-4119-B0CE-2AA64E5108B2}"/>
                </a:ext>
              </a:extLst>
            </p:cNvPr>
            <p:cNvPicPr>
              <a:picLocks noChangeAspect="1"/>
            </p:cNvPicPr>
            <p:nvPr/>
          </p:nvPicPr>
          <p:blipFill>
            <a:blip r:embed="rId2"/>
            <a:stretch>
              <a:fillRect/>
            </a:stretch>
          </p:blipFill>
          <p:spPr>
            <a:xfrm>
              <a:off x="44430" y="1560951"/>
              <a:ext cx="274778" cy="196154"/>
            </a:xfrm>
            <a:prstGeom prst="rect">
              <a:avLst/>
            </a:prstGeom>
          </p:spPr>
        </p:pic>
        <p:pic>
          <p:nvPicPr>
            <p:cNvPr id="16" name="Obrázek 15">
              <a:extLst>
                <a:ext uri="{FF2B5EF4-FFF2-40B4-BE49-F238E27FC236}">
                  <a16:creationId xmlns:a16="http://schemas.microsoft.com/office/drawing/2014/main" id="{A352D8F7-8149-450A-9212-15CA2289A462}"/>
                </a:ext>
              </a:extLst>
            </p:cNvPr>
            <p:cNvPicPr>
              <a:picLocks noChangeAspect="1"/>
            </p:cNvPicPr>
            <p:nvPr/>
          </p:nvPicPr>
          <p:blipFill>
            <a:blip r:embed="rId3"/>
            <a:stretch>
              <a:fillRect/>
            </a:stretch>
          </p:blipFill>
          <p:spPr>
            <a:xfrm>
              <a:off x="27562" y="494160"/>
              <a:ext cx="298214" cy="295382"/>
            </a:xfrm>
            <a:prstGeom prst="rect">
              <a:avLst/>
            </a:prstGeom>
          </p:spPr>
        </p:pic>
        <p:pic>
          <p:nvPicPr>
            <p:cNvPr id="17" name="Obrázek 16">
              <a:extLst>
                <a:ext uri="{FF2B5EF4-FFF2-40B4-BE49-F238E27FC236}">
                  <a16:creationId xmlns:a16="http://schemas.microsoft.com/office/drawing/2014/main" id="{93D98F90-C924-4F78-9062-7B5D71EE2CEB}"/>
                </a:ext>
              </a:extLst>
            </p:cNvPr>
            <p:cNvPicPr>
              <a:picLocks noChangeAspect="1"/>
            </p:cNvPicPr>
            <p:nvPr/>
          </p:nvPicPr>
          <p:blipFill>
            <a:blip r:embed="rId4"/>
            <a:stretch>
              <a:fillRect/>
            </a:stretch>
          </p:blipFill>
          <p:spPr>
            <a:xfrm>
              <a:off x="66010" y="2514005"/>
              <a:ext cx="224244" cy="227526"/>
            </a:xfrm>
            <a:prstGeom prst="rect">
              <a:avLst/>
            </a:prstGeom>
          </p:spPr>
        </p:pic>
        <p:pic>
          <p:nvPicPr>
            <p:cNvPr id="18" name="Obrázek 17">
              <a:extLst>
                <a:ext uri="{FF2B5EF4-FFF2-40B4-BE49-F238E27FC236}">
                  <a16:creationId xmlns:a16="http://schemas.microsoft.com/office/drawing/2014/main" id="{0D11C7E5-F3A6-495A-86C7-C8AE0CAB44B1}"/>
                </a:ext>
              </a:extLst>
            </p:cNvPr>
            <p:cNvPicPr>
              <a:picLocks noChangeAspect="1"/>
            </p:cNvPicPr>
            <p:nvPr/>
          </p:nvPicPr>
          <p:blipFill>
            <a:blip r:embed="rId5"/>
            <a:stretch>
              <a:fillRect/>
            </a:stretch>
          </p:blipFill>
          <p:spPr>
            <a:xfrm>
              <a:off x="61816" y="3461344"/>
              <a:ext cx="265088" cy="240324"/>
            </a:xfrm>
            <a:prstGeom prst="rect">
              <a:avLst/>
            </a:prstGeom>
          </p:spPr>
        </p:pic>
        <p:pic>
          <p:nvPicPr>
            <p:cNvPr id="19" name="Grafický objekt 18">
              <a:extLst>
                <a:ext uri="{FF2B5EF4-FFF2-40B4-BE49-F238E27FC236}">
                  <a16:creationId xmlns:a16="http://schemas.microsoft.com/office/drawing/2014/main" id="{6AF386E5-2453-43F4-82FC-B7B8A3E009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12" y="4408069"/>
              <a:ext cx="260892" cy="259642"/>
            </a:xfrm>
            <a:prstGeom prst="rect">
              <a:avLst/>
            </a:prstGeom>
          </p:spPr>
        </p:pic>
      </p:grpSp>
      <p:sp>
        <p:nvSpPr>
          <p:cNvPr id="20" name="Nadpis 1">
            <a:extLst>
              <a:ext uri="{FF2B5EF4-FFF2-40B4-BE49-F238E27FC236}">
                <a16:creationId xmlns:a16="http://schemas.microsoft.com/office/drawing/2014/main" id="{88852533-5803-4FCD-88AB-7D7217AE8AD4}"/>
              </a:ext>
            </a:extLst>
          </p:cNvPr>
          <p:cNvSpPr txBox="1">
            <a:spLocks/>
          </p:cNvSpPr>
          <p:nvPr/>
        </p:nvSpPr>
        <p:spPr>
          <a:xfrm>
            <a:off x="494894" y="139621"/>
            <a:ext cx="8499404" cy="434579"/>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cs-CZ" sz="2400" b="0" dirty="0" err="1">
                <a:latin typeface="Calibri Light" panose="020F0302020204030204" pitchFamily="34" charset="0"/>
                <a:cs typeface="Calibri Light" panose="020F0302020204030204" pitchFamily="34" charset="0"/>
              </a:rPr>
              <a:t>Our</a:t>
            </a:r>
            <a:r>
              <a:rPr lang="cs-CZ" sz="2400" b="0" dirty="0">
                <a:latin typeface="Calibri Light" panose="020F0302020204030204" pitchFamily="34" charset="0"/>
                <a:cs typeface="Calibri Light" panose="020F0302020204030204" pitchFamily="34" charset="0"/>
              </a:rPr>
              <a:t> </a:t>
            </a:r>
            <a:r>
              <a:rPr lang="cs-CZ" sz="2400" b="0" dirty="0" err="1">
                <a:latin typeface="Calibri Light" panose="020F0302020204030204" pitchFamily="34" charset="0"/>
                <a:cs typeface="Calibri Light" panose="020F0302020204030204" pitchFamily="34" charset="0"/>
              </a:rPr>
              <a:t>locations</a:t>
            </a:r>
            <a:endParaRPr lang="cs-CZ" sz="2400" b="0" dirty="0">
              <a:latin typeface="Calibri Light" panose="020F0302020204030204" pitchFamily="34" charset="0"/>
              <a:cs typeface="Calibri Light" panose="020F0302020204030204" pitchFamily="34" charset="0"/>
            </a:endParaRPr>
          </a:p>
        </p:txBody>
      </p:sp>
      <p:pic>
        <p:nvPicPr>
          <p:cNvPr id="21" name="Obrázek 20" descr="Obsah obrázku text, mapa, dort&#10;&#10;Popis byl vytvořen automaticky">
            <a:extLst>
              <a:ext uri="{FF2B5EF4-FFF2-40B4-BE49-F238E27FC236}">
                <a16:creationId xmlns:a16="http://schemas.microsoft.com/office/drawing/2014/main" id="{467200B1-F954-4F5B-88E0-2B3F93FBF7FE}"/>
              </a:ext>
            </a:extLst>
          </p:cNvPr>
          <p:cNvPicPr>
            <a:picLocks noChangeAspect="1"/>
          </p:cNvPicPr>
          <p:nvPr/>
        </p:nvPicPr>
        <p:blipFill>
          <a:blip r:embed="rId8"/>
          <a:stretch>
            <a:fillRect/>
          </a:stretch>
        </p:blipFill>
        <p:spPr>
          <a:xfrm>
            <a:off x="1019904" y="818147"/>
            <a:ext cx="4844019" cy="3031501"/>
          </a:xfrm>
          <a:prstGeom prst="rect">
            <a:avLst/>
          </a:prstGeom>
        </p:spPr>
      </p:pic>
      <p:pic>
        <p:nvPicPr>
          <p:cNvPr id="23" name="Obrázek 22">
            <a:extLst>
              <a:ext uri="{FF2B5EF4-FFF2-40B4-BE49-F238E27FC236}">
                <a16:creationId xmlns:a16="http://schemas.microsoft.com/office/drawing/2014/main" id="{350BAAFA-28BD-4365-8601-3779CF3CF0F2}"/>
              </a:ext>
            </a:extLst>
          </p:cNvPr>
          <p:cNvPicPr>
            <a:picLocks noChangeAspect="1"/>
          </p:cNvPicPr>
          <p:nvPr/>
        </p:nvPicPr>
        <p:blipFill>
          <a:blip r:embed="rId9"/>
          <a:stretch>
            <a:fillRect/>
          </a:stretch>
        </p:blipFill>
        <p:spPr>
          <a:xfrm>
            <a:off x="6452656" y="820230"/>
            <a:ext cx="2172974" cy="3031500"/>
          </a:xfrm>
          <a:prstGeom prst="rect">
            <a:avLst/>
          </a:prstGeom>
        </p:spPr>
      </p:pic>
    </p:spTree>
    <p:extLst>
      <p:ext uri="{BB962C8B-B14F-4D97-AF65-F5344CB8AC3E}">
        <p14:creationId xmlns:p14="http://schemas.microsoft.com/office/powerpoint/2010/main" val="80538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Object 2">
            <a:extLst>
              <a:ext uri="{FF2B5EF4-FFF2-40B4-BE49-F238E27FC236}">
                <a16:creationId xmlns:a16="http://schemas.microsoft.com/office/drawing/2014/main" id="{F464F5AA-C609-4C6E-951F-B3588E01C040}"/>
              </a:ext>
            </a:extLst>
          </p:cNvPr>
          <p:cNvGraphicFramePr>
            <a:graphicFrameLocks noChangeAspect="1"/>
          </p:cNvGraphicFramePr>
          <p:nvPr/>
        </p:nvGraphicFramePr>
        <p:xfrm>
          <a:off x="723348" y="711579"/>
          <a:ext cx="8420652" cy="4466258"/>
        </p:xfrm>
        <a:graphic>
          <a:graphicData uri="http://schemas.openxmlformats.org/drawingml/2006/chart">
            <c:chart xmlns:c="http://schemas.openxmlformats.org/drawingml/2006/chart" xmlns:r="http://schemas.openxmlformats.org/officeDocument/2006/relationships" r:id="rId2"/>
          </a:graphicData>
        </a:graphic>
      </p:graphicFrame>
      <p:grpSp>
        <p:nvGrpSpPr>
          <p:cNvPr id="33" name="Skupina 32">
            <a:extLst>
              <a:ext uri="{FF2B5EF4-FFF2-40B4-BE49-F238E27FC236}">
                <a16:creationId xmlns:a16="http://schemas.microsoft.com/office/drawing/2014/main" id="{EC9A18B4-54F5-4DBD-8B50-580CA0975EFC}"/>
              </a:ext>
            </a:extLst>
          </p:cNvPr>
          <p:cNvGrpSpPr/>
          <p:nvPr/>
        </p:nvGrpSpPr>
        <p:grpSpPr>
          <a:xfrm>
            <a:off x="-6765" y="0"/>
            <a:ext cx="499825" cy="5143499"/>
            <a:chOff x="-6765" y="0"/>
            <a:chExt cx="499825" cy="5143499"/>
          </a:xfrm>
        </p:grpSpPr>
        <p:sp>
          <p:nvSpPr>
            <p:cNvPr id="32" name="Obdélník 31">
              <a:extLst>
                <a:ext uri="{FF2B5EF4-FFF2-40B4-BE49-F238E27FC236}">
                  <a16:creationId xmlns:a16="http://schemas.microsoft.com/office/drawing/2014/main" id="{9D87EF54-4E03-4D17-A0F6-CA6ED2644B81}"/>
                </a:ext>
              </a:extLst>
            </p:cNvPr>
            <p:cNvSpPr/>
            <p:nvPr/>
          </p:nvSpPr>
          <p:spPr>
            <a:xfrm>
              <a:off x="-6049" y="0"/>
              <a:ext cx="499109" cy="51434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solidFill>
                  <a:schemeClr val="bg1"/>
                </a:solidFill>
              </a:endParaRPr>
            </a:p>
          </p:txBody>
        </p:sp>
        <p:sp>
          <p:nvSpPr>
            <p:cNvPr id="46" name="Šestiúhelník 6">
              <a:extLst>
                <a:ext uri="{FF2B5EF4-FFF2-40B4-BE49-F238E27FC236}">
                  <a16:creationId xmlns:a16="http://schemas.microsoft.com/office/drawing/2014/main" id="{D149BE57-15B8-4220-BF59-94755FFEBEFB}"/>
                </a:ext>
              </a:extLst>
            </p:cNvPr>
            <p:cNvSpPr/>
            <p:nvPr/>
          </p:nvSpPr>
          <p:spPr>
            <a:xfrm>
              <a:off x="-3644" y="228845"/>
              <a:ext cx="421655" cy="84804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50" name="Šestiúhelník 13">
              <a:extLst>
                <a:ext uri="{FF2B5EF4-FFF2-40B4-BE49-F238E27FC236}">
                  <a16:creationId xmlns:a16="http://schemas.microsoft.com/office/drawing/2014/main" id="{681654C7-8F5A-42A5-9B5A-1BA1FFC7A4E8}"/>
                </a:ext>
              </a:extLst>
            </p:cNvPr>
            <p:cNvSpPr/>
            <p:nvPr/>
          </p:nvSpPr>
          <p:spPr>
            <a:xfrm rot="10800000">
              <a:off x="-2556"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5" name="Šestiúhelník 15">
              <a:extLst>
                <a:ext uri="{FF2B5EF4-FFF2-40B4-BE49-F238E27FC236}">
                  <a16:creationId xmlns:a16="http://schemas.microsoft.com/office/drawing/2014/main" id="{CBB620E5-9EE4-4E8D-A865-7E8DEEC8B356}"/>
                </a:ext>
              </a:extLst>
            </p:cNvPr>
            <p:cNvSpPr/>
            <p:nvPr/>
          </p:nvSpPr>
          <p:spPr>
            <a:xfrm rot="10800000">
              <a:off x="-4923"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44" name="Šestiúhelník 8">
              <a:extLst>
                <a:ext uri="{FF2B5EF4-FFF2-40B4-BE49-F238E27FC236}">
                  <a16:creationId xmlns:a16="http://schemas.microsoft.com/office/drawing/2014/main" id="{58598256-881A-4326-AE4F-8830DE0712D9}"/>
                </a:ext>
              </a:extLst>
            </p:cNvPr>
            <p:cNvSpPr/>
            <p:nvPr/>
          </p:nvSpPr>
          <p:spPr>
            <a:xfrm>
              <a:off x="-6765"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54" name="Šestiúhelník 10">
              <a:extLst>
                <a:ext uri="{FF2B5EF4-FFF2-40B4-BE49-F238E27FC236}">
                  <a16:creationId xmlns:a16="http://schemas.microsoft.com/office/drawing/2014/main" id="{D35FE883-7D56-4BD8-9DE5-3528488DAC9A}"/>
                </a:ext>
              </a:extLst>
            </p:cNvPr>
            <p:cNvSpPr/>
            <p:nvPr/>
          </p:nvSpPr>
          <p:spPr>
            <a:xfrm>
              <a:off x="-6765"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40" name="Obrázek 39">
              <a:extLst>
                <a:ext uri="{FF2B5EF4-FFF2-40B4-BE49-F238E27FC236}">
                  <a16:creationId xmlns:a16="http://schemas.microsoft.com/office/drawing/2014/main" id="{87D991AD-E73B-4EDE-9043-02D17D7278E2}"/>
                </a:ext>
              </a:extLst>
            </p:cNvPr>
            <p:cNvPicPr>
              <a:picLocks noChangeAspect="1"/>
            </p:cNvPicPr>
            <p:nvPr/>
          </p:nvPicPr>
          <p:blipFill>
            <a:blip r:embed="rId3"/>
            <a:stretch>
              <a:fillRect/>
            </a:stretch>
          </p:blipFill>
          <p:spPr>
            <a:xfrm>
              <a:off x="44430" y="1560951"/>
              <a:ext cx="274778" cy="196154"/>
            </a:xfrm>
            <a:prstGeom prst="rect">
              <a:avLst/>
            </a:prstGeom>
          </p:spPr>
        </p:pic>
        <p:pic>
          <p:nvPicPr>
            <p:cNvPr id="41" name="Obrázek 40">
              <a:extLst>
                <a:ext uri="{FF2B5EF4-FFF2-40B4-BE49-F238E27FC236}">
                  <a16:creationId xmlns:a16="http://schemas.microsoft.com/office/drawing/2014/main" id="{5FCF7336-EA00-4E21-B411-ECEEDD39D9BB}"/>
                </a:ext>
              </a:extLst>
            </p:cNvPr>
            <p:cNvPicPr>
              <a:picLocks noChangeAspect="1"/>
            </p:cNvPicPr>
            <p:nvPr/>
          </p:nvPicPr>
          <p:blipFill>
            <a:blip r:embed="rId4"/>
            <a:stretch>
              <a:fillRect/>
            </a:stretch>
          </p:blipFill>
          <p:spPr>
            <a:xfrm>
              <a:off x="27562" y="494160"/>
              <a:ext cx="298214" cy="295382"/>
            </a:xfrm>
            <a:prstGeom prst="rect">
              <a:avLst/>
            </a:prstGeom>
          </p:spPr>
        </p:pic>
        <p:pic>
          <p:nvPicPr>
            <p:cNvPr id="42" name="Obrázek 41">
              <a:extLst>
                <a:ext uri="{FF2B5EF4-FFF2-40B4-BE49-F238E27FC236}">
                  <a16:creationId xmlns:a16="http://schemas.microsoft.com/office/drawing/2014/main" id="{80D07B7F-AF91-4371-8566-679C37E84F70}"/>
                </a:ext>
              </a:extLst>
            </p:cNvPr>
            <p:cNvPicPr>
              <a:picLocks noChangeAspect="1"/>
            </p:cNvPicPr>
            <p:nvPr/>
          </p:nvPicPr>
          <p:blipFill>
            <a:blip r:embed="rId5"/>
            <a:stretch>
              <a:fillRect/>
            </a:stretch>
          </p:blipFill>
          <p:spPr>
            <a:xfrm>
              <a:off x="66010" y="2514005"/>
              <a:ext cx="224244" cy="227526"/>
            </a:xfrm>
            <a:prstGeom prst="rect">
              <a:avLst/>
            </a:prstGeom>
          </p:spPr>
        </p:pic>
        <p:pic>
          <p:nvPicPr>
            <p:cNvPr id="43" name="Obrázek 42">
              <a:extLst>
                <a:ext uri="{FF2B5EF4-FFF2-40B4-BE49-F238E27FC236}">
                  <a16:creationId xmlns:a16="http://schemas.microsoft.com/office/drawing/2014/main" id="{06D3EAA3-45A5-429C-8DFF-69E9F7DCBCAE}"/>
                </a:ext>
              </a:extLst>
            </p:cNvPr>
            <p:cNvPicPr>
              <a:picLocks noChangeAspect="1"/>
            </p:cNvPicPr>
            <p:nvPr/>
          </p:nvPicPr>
          <p:blipFill>
            <a:blip r:embed="rId6"/>
            <a:stretch>
              <a:fillRect/>
            </a:stretch>
          </p:blipFill>
          <p:spPr>
            <a:xfrm>
              <a:off x="61816" y="3461344"/>
              <a:ext cx="265088" cy="240324"/>
            </a:xfrm>
            <a:prstGeom prst="rect">
              <a:avLst/>
            </a:prstGeom>
          </p:spPr>
        </p:pic>
        <p:pic>
          <p:nvPicPr>
            <p:cNvPr id="45" name="Grafický objekt 44">
              <a:extLst>
                <a:ext uri="{FF2B5EF4-FFF2-40B4-BE49-F238E27FC236}">
                  <a16:creationId xmlns:a16="http://schemas.microsoft.com/office/drawing/2014/main" id="{8A9960DB-95AD-4B44-AF24-F503B5FB09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12" y="4408069"/>
              <a:ext cx="260892" cy="259642"/>
            </a:xfrm>
            <a:prstGeom prst="rect">
              <a:avLst/>
            </a:prstGeom>
          </p:spPr>
        </p:pic>
      </p:grpSp>
      <p:sp>
        <p:nvSpPr>
          <p:cNvPr id="47" name="Nadpis 1">
            <a:extLst>
              <a:ext uri="{FF2B5EF4-FFF2-40B4-BE49-F238E27FC236}">
                <a16:creationId xmlns:a16="http://schemas.microsoft.com/office/drawing/2014/main" id="{5452A0A4-5A5F-4C74-A389-5E39C09A0720}"/>
              </a:ext>
            </a:extLst>
          </p:cNvPr>
          <p:cNvSpPr txBox="1">
            <a:spLocks/>
          </p:cNvSpPr>
          <p:nvPr/>
        </p:nvSpPr>
        <p:spPr>
          <a:xfrm>
            <a:off x="494894" y="139621"/>
            <a:ext cx="8499404" cy="434579"/>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cs-CZ" sz="2400" b="0" dirty="0">
                <a:solidFill>
                  <a:schemeClr val="tx1"/>
                </a:solidFill>
                <a:latin typeface="Calibri Light" panose="020F0302020204030204" pitchFamily="34" charset="0"/>
                <a:cs typeface="Calibri Light" panose="020F0302020204030204" pitchFamily="34" charset="0"/>
              </a:rPr>
              <a:t>Kompetentní spolupracovníci</a:t>
            </a:r>
          </a:p>
        </p:txBody>
      </p:sp>
      <p:sp>
        <p:nvSpPr>
          <p:cNvPr id="48" name="Rectangle 3">
            <a:extLst>
              <a:ext uri="{FF2B5EF4-FFF2-40B4-BE49-F238E27FC236}">
                <a16:creationId xmlns:a16="http://schemas.microsoft.com/office/drawing/2014/main" id="{AFBF50DF-AAF3-4306-A08F-8D40BED4A927}"/>
              </a:ext>
            </a:extLst>
          </p:cNvPr>
          <p:cNvSpPr>
            <a:spLocks noChangeArrowheads="1"/>
          </p:cNvSpPr>
          <p:nvPr/>
        </p:nvSpPr>
        <p:spPr bwMode="auto">
          <a:xfrm>
            <a:off x="1839608" y="2434543"/>
            <a:ext cx="1584325" cy="215900"/>
          </a:xfrm>
          <a:prstGeom prst="rect">
            <a:avLst/>
          </a:prstGeom>
          <a:noFill/>
          <a:ln w="9525" algn="ctr">
            <a:noFill/>
            <a:miter lim="800000"/>
            <a:headEnd/>
            <a:tailEnd/>
          </a:ln>
          <a:effectLst/>
        </p:spPr>
        <p:txBody>
          <a:bodyPr wrap="none" anchor="ctr"/>
          <a:lstStyle/>
          <a:p>
            <a:endParaRPr lang="cs-CZ" dirty="0"/>
          </a:p>
        </p:txBody>
      </p:sp>
      <p:sp>
        <p:nvSpPr>
          <p:cNvPr id="49" name="Obdélník 48">
            <a:extLst>
              <a:ext uri="{FF2B5EF4-FFF2-40B4-BE49-F238E27FC236}">
                <a16:creationId xmlns:a16="http://schemas.microsoft.com/office/drawing/2014/main" id="{96847622-E4C7-4C15-968D-F58423CBA074}"/>
              </a:ext>
            </a:extLst>
          </p:cNvPr>
          <p:cNvSpPr/>
          <p:nvPr/>
        </p:nvSpPr>
        <p:spPr>
          <a:xfrm>
            <a:off x="935698" y="4460183"/>
            <a:ext cx="7992888" cy="369332"/>
          </a:xfrm>
          <a:prstGeom prst="rect">
            <a:avLst/>
          </a:prstGeom>
        </p:spPr>
        <p:txBody>
          <a:bodyPr wrap="square">
            <a:spAutoFit/>
          </a:bodyPr>
          <a:lstStyle/>
          <a:p>
            <a:pPr marL="361950" lvl="0" indent="-361950" algn="ctr">
              <a:spcBef>
                <a:spcPct val="20000"/>
              </a:spcBef>
              <a:buSzPct val="100000"/>
              <a:defRPr/>
            </a:pPr>
            <a:r>
              <a:rPr lang="cs-CZ" dirty="0"/>
              <a:t>Náklady na vzdělávání: cca 1000,- € / pracovníka / rok</a:t>
            </a:r>
          </a:p>
        </p:txBody>
      </p:sp>
      <p:sp>
        <p:nvSpPr>
          <p:cNvPr id="52" name="Text Box 5">
            <a:extLst>
              <a:ext uri="{FF2B5EF4-FFF2-40B4-BE49-F238E27FC236}">
                <a16:creationId xmlns:a16="http://schemas.microsoft.com/office/drawing/2014/main" id="{55499395-B6B3-4AF6-BC2D-FF667884229F}"/>
              </a:ext>
            </a:extLst>
          </p:cNvPr>
          <p:cNvSpPr txBox="1">
            <a:spLocks noChangeArrowheads="1"/>
          </p:cNvSpPr>
          <p:nvPr/>
        </p:nvSpPr>
        <p:spPr bwMode="auto">
          <a:xfrm>
            <a:off x="2483870" y="711579"/>
            <a:ext cx="4896543" cy="369332"/>
          </a:xfrm>
          <a:prstGeom prst="rect">
            <a:avLst/>
          </a:prstGeom>
          <a:noFill/>
          <a:ln w="9525" algn="ctr">
            <a:noFill/>
            <a:miter lim="800000"/>
            <a:headEnd/>
            <a:tailEnd/>
          </a:ln>
          <a:effectLst/>
        </p:spPr>
        <p:txBody>
          <a:bodyPr wrap="square">
            <a:spAutoFit/>
          </a:bodyPr>
          <a:lstStyle/>
          <a:p>
            <a:pPr marL="342900" indent="-342900" algn="ctr">
              <a:spcBef>
                <a:spcPct val="50000"/>
              </a:spcBef>
            </a:pPr>
            <a:r>
              <a:rPr lang="cs-CZ" dirty="0"/>
              <a:t>Pracovníci 2020 - 64 celkem</a:t>
            </a:r>
          </a:p>
        </p:txBody>
      </p:sp>
    </p:spTree>
    <p:extLst>
      <p:ext uri="{BB962C8B-B14F-4D97-AF65-F5344CB8AC3E}">
        <p14:creationId xmlns:p14="http://schemas.microsoft.com/office/powerpoint/2010/main" val="1470847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6" name="Skupina 115">
            <a:extLst>
              <a:ext uri="{FF2B5EF4-FFF2-40B4-BE49-F238E27FC236}">
                <a16:creationId xmlns:a16="http://schemas.microsoft.com/office/drawing/2014/main" id="{1679BDD6-2F7D-42D9-8F2D-9281E616F2AA}"/>
              </a:ext>
            </a:extLst>
          </p:cNvPr>
          <p:cNvGrpSpPr/>
          <p:nvPr/>
        </p:nvGrpSpPr>
        <p:grpSpPr>
          <a:xfrm>
            <a:off x="-6765" y="0"/>
            <a:ext cx="499825" cy="5143499"/>
            <a:chOff x="-6765" y="0"/>
            <a:chExt cx="499825" cy="5143499"/>
          </a:xfrm>
        </p:grpSpPr>
        <p:sp>
          <p:nvSpPr>
            <p:cNvPr id="117" name="Obdélník 116">
              <a:extLst>
                <a:ext uri="{FF2B5EF4-FFF2-40B4-BE49-F238E27FC236}">
                  <a16:creationId xmlns:a16="http://schemas.microsoft.com/office/drawing/2014/main" id="{385F3A1E-74BA-49FC-B48B-2B6A5A6C1280}"/>
                </a:ext>
              </a:extLst>
            </p:cNvPr>
            <p:cNvSpPr/>
            <p:nvPr/>
          </p:nvSpPr>
          <p:spPr>
            <a:xfrm>
              <a:off x="-6049" y="0"/>
              <a:ext cx="499109" cy="51434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solidFill>
                  <a:schemeClr val="bg1"/>
                </a:solidFill>
              </a:endParaRPr>
            </a:p>
          </p:txBody>
        </p:sp>
        <p:sp>
          <p:nvSpPr>
            <p:cNvPr id="118" name="Šestiúhelník 6">
              <a:extLst>
                <a:ext uri="{FF2B5EF4-FFF2-40B4-BE49-F238E27FC236}">
                  <a16:creationId xmlns:a16="http://schemas.microsoft.com/office/drawing/2014/main" id="{A0AD356A-BF7F-4DFD-A000-CCEADF216C40}"/>
                </a:ext>
              </a:extLst>
            </p:cNvPr>
            <p:cNvSpPr/>
            <p:nvPr/>
          </p:nvSpPr>
          <p:spPr>
            <a:xfrm>
              <a:off x="-3644" y="228845"/>
              <a:ext cx="421655" cy="84804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19" name="Šestiúhelník 13">
              <a:extLst>
                <a:ext uri="{FF2B5EF4-FFF2-40B4-BE49-F238E27FC236}">
                  <a16:creationId xmlns:a16="http://schemas.microsoft.com/office/drawing/2014/main" id="{25289AA7-C6EE-457A-B96C-C7DD487BE781}"/>
                </a:ext>
              </a:extLst>
            </p:cNvPr>
            <p:cNvSpPr/>
            <p:nvPr/>
          </p:nvSpPr>
          <p:spPr>
            <a:xfrm rot="10800000">
              <a:off x="-2556"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20" name="Šestiúhelník 15">
              <a:extLst>
                <a:ext uri="{FF2B5EF4-FFF2-40B4-BE49-F238E27FC236}">
                  <a16:creationId xmlns:a16="http://schemas.microsoft.com/office/drawing/2014/main" id="{01A49935-0C70-4C7D-8898-B21041C71704}"/>
                </a:ext>
              </a:extLst>
            </p:cNvPr>
            <p:cNvSpPr/>
            <p:nvPr/>
          </p:nvSpPr>
          <p:spPr>
            <a:xfrm rot="10800000">
              <a:off x="-4923"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121" name="Šestiúhelník 8">
              <a:extLst>
                <a:ext uri="{FF2B5EF4-FFF2-40B4-BE49-F238E27FC236}">
                  <a16:creationId xmlns:a16="http://schemas.microsoft.com/office/drawing/2014/main" id="{E029589D-F74F-430D-8662-DC41C3EE8484}"/>
                </a:ext>
              </a:extLst>
            </p:cNvPr>
            <p:cNvSpPr/>
            <p:nvPr/>
          </p:nvSpPr>
          <p:spPr>
            <a:xfrm>
              <a:off x="-6765"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122" name="Šestiúhelník 10">
              <a:extLst>
                <a:ext uri="{FF2B5EF4-FFF2-40B4-BE49-F238E27FC236}">
                  <a16:creationId xmlns:a16="http://schemas.microsoft.com/office/drawing/2014/main" id="{A2F9097C-BF25-4F58-99E4-46ACA19A6A70}"/>
                </a:ext>
              </a:extLst>
            </p:cNvPr>
            <p:cNvSpPr/>
            <p:nvPr/>
          </p:nvSpPr>
          <p:spPr>
            <a:xfrm>
              <a:off x="-6765"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123" name="Obrázek 122">
              <a:extLst>
                <a:ext uri="{FF2B5EF4-FFF2-40B4-BE49-F238E27FC236}">
                  <a16:creationId xmlns:a16="http://schemas.microsoft.com/office/drawing/2014/main" id="{CDC2D333-E8A9-4A18-8BDE-2B226F98C961}"/>
                </a:ext>
              </a:extLst>
            </p:cNvPr>
            <p:cNvPicPr>
              <a:picLocks noChangeAspect="1"/>
            </p:cNvPicPr>
            <p:nvPr/>
          </p:nvPicPr>
          <p:blipFill>
            <a:blip r:embed="rId2"/>
            <a:stretch>
              <a:fillRect/>
            </a:stretch>
          </p:blipFill>
          <p:spPr>
            <a:xfrm>
              <a:off x="44430" y="1560951"/>
              <a:ext cx="274778" cy="196154"/>
            </a:xfrm>
            <a:prstGeom prst="rect">
              <a:avLst/>
            </a:prstGeom>
          </p:spPr>
        </p:pic>
        <p:pic>
          <p:nvPicPr>
            <p:cNvPr id="124" name="Obrázek 123">
              <a:extLst>
                <a:ext uri="{FF2B5EF4-FFF2-40B4-BE49-F238E27FC236}">
                  <a16:creationId xmlns:a16="http://schemas.microsoft.com/office/drawing/2014/main" id="{02678529-E0F2-40F3-9142-F7087190F1C5}"/>
                </a:ext>
              </a:extLst>
            </p:cNvPr>
            <p:cNvPicPr>
              <a:picLocks noChangeAspect="1"/>
            </p:cNvPicPr>
            <p:nvPr/>
          </p:nvPicPr>
          <p:blipFill>
            <a:blip r:embed="rId3"/>
            <a:stretch>
              <a:fillRect/>
            </a:stretch>
          </p:blipFill>
          <p:spPr>
            <a:xfrm>
              <a:off x="27562" y="494160"/>
              <a:ext cx="298214" cy="295382"/>
            </a:xfrm>
            <a:prstGeom prst="rect">
              <a:avLst/>
            </a:prstGeom>
          </p:spPr>
        </p:pic>
        <p:pic>
          <p:nvPicPr>
            <p:cNvPr id="125" name="Obrázek 124">
              <a:extLst>
                <a:ext uri="{FF2B5EF4-FFF2-40B4-BE49-F238E27FC236}">
                  <a16:creationId xmlns:a16="http://schemas.microsoft.com/office/drawing/2014/main" id="{0531CA2F-C9FF-44A2-AF28-52E657F18114}"/>
                </a:ext>
              </a:extLst>
            </p:cNvPr>
            <p:cNvPicPr>
              <a:picLocks noChangeAspect="1"/>
            </p:cNvPicPr>
            <p:nvPr/>
          </p:nvPicPr>
          <p:blipFill>
            <a:blip r:embed="rId4"/>
            <a:stretch>
              <a:fillRect/>
            </a:stretch>
          </p:blipFill>
          <p:spPr>
            <a:xfrm>
              <a:off x="66010" y="2514005"/>
              <a:ext cx="224244" cy="227526"/>
            </a:xfrm>
            <a:prstGeom prst="rect">
              <a:avLst/>
            </a:prstGeom>
          </p:spPr>
        </p:pic>
        <p:pic>
          <p:nvPicPr>
            <p:cNvPr id="126" name="Obrázek 125">
              <a:extLst>
                <a:ext uri="{FF2B5EF4-FFF2-40B4-BE49-F238E27FC236}">
                  <a16:creationId xmlns:a16="http://schemas.microsoft.com/office/drawing/2014/main" id="{DEC91DDF-391F-4F02-9EE3-267B9C887010}"/>
                </a:ext>
              </a:extLst>
            </p:cNvPr>
            <p:cNvPicPr>
              <a:picLocks noChangeAspect="1"/>
            </p:cNvPicPr>
            <p:nvPr/>
          </p:nvPicPr>
          <p:blipFill>
            <a:blip r:embed="rId5"/>
            <a:stretch>
              <a:fillRect/>
            </a:stretch>
          </p:blipFill>
          <p:spPr>
            <a:xfrm>
              <a:off x="61816" y="3461344"/>
              <a:ext cx="265088" cy="240324"/>
            </a:xfrm>
            <a:prstGeom prst="rect">
              <a:avLst/>
            </a:prstGeom>
          </p:spPr>
        </p:pic>
        <p:pic>
          <p:nvPicPr>
            <p:cNvPr id="127" name="Grafický objekt 126">
              <a:extLst>
                <a:ext uri="{FF2B5EF4-FFF2-40B4-BE49-F238E27FC236}">
                  <a16:creationId xmlns:a16="http://schemas.microsoft.com/office/drawing/2014/main" id="{CAB476A5-070F-4CA0-881B-17C7BE6E52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12" y="4408069"/>
              <a:ext cx="260892" cy="259642"/>
            </a:xfrm>
            <a:prstGeom prst="rect">
              <a:avLst/>
            </a:prstGeom>
          </p:spPr>
        </p:pic>
      </p:grpSp>
      <p:sp>
        <p:nvSpPr>
          <p:cNvPr id="128" name="Nadpis 1">
            <a:extLst>
              <a:ext uri="{FF2B5EF4-FFF2-40B4-BE49-F238E27FC236}">
                <a16:creationId xmlns:a16="http://schemas.microsoft.com/office/drawing/2014/main" id="{66BB6BD4-5D59-4672-B459-12DB7F36C818}"/>
              </a:ext>
            </a:extLst>
          </p:cNvPr>
          <p:cNvSpPr txBox="1">
            <a:spLocks/>
          </p:cNvSpPr>
          <p:nvPr/>
        </p:nvSpPr>
        <p:spPr>
          <a:xfrm>
            <a:off x="494894" y="139621"/>
            <a:ext cx="8499404" cy="434579"/>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cs-CZ" sz="2400" b="0" dirty="0">
                <a:latin typeface="Calibri Light" panose="020F0302020204030204" pitchFamily="34" charset="0"/>
                <a:cs typeface="Calibri Light" panose="020F0302020204030204" pitchFamily="34" charset="0"/>
              </a:rPr>
              <a:t>Czech </a:t>
            </a:r>
            <a:r>
              <a:rPr lang="cs-CZ" sz="2400" b="0" dirty="0" err="1">
                <a:latin typeface="Calibri Light" panose="020F0302020204030204" pitchFamily="34" charset="0"/>
                <a:cs typeface="Calibri Light" panose="020F0302020204030204" pitchFamily="34" charset="0"/>
              </a:rPr>
              <a:t>references</a:t>
            </a:r>
            <a:endParaRPr lang="cs-CZ" sz="2400" b="0" dirty="0">
              <a:latin typeface="Calibri Light" panose="020F0302020204030204" pitchFamily="34" charset="0"/>
              <a:cs typeface="Calibri Light" panose="020F0302020204030204" pitchFamily="34" charset="0"/>
            </a:endParaRPr>
          </a:p>
        </p:txBody>
      </p:sp>
      <p:pic>
        <p:nvPicPr>
          <p:cNvPr id="109" name="Obrázek 108">
            <a:extLst>
              <a:ext uri="{FF2B5EF4-FFF2-40B4-BE49-F238E27FC236}">
                <a16:creationId xmlns:a16="http://schemas.microsoft.com/office/drawing/2014/main" id="{C32389F3-10F9-467B-A967-9E53ABD02297}"/>
              </a:ext>
            </a:extLst>
          </p:cNvPr>
          <p:cNvPicPr>
            <a:picLocks noChangeAspect="1"/>
          </p:cNvPicPr>
          <p:nvPr/>
        </p:nvPicPr>
        <p:blipFill>
          <a:blip r:embed="rId8"/>
          <a:stretch>
            <a:fillRect/>
          </a:stretch>
        </p:blipFill>
        <p:spPr>
          <a:xfrm>
            <a:off x="1014672" y="668839"/>
            <a:ext cx="7402708" cy="4216859"/>
          </a:xfrm>
          <a:prstGeom prst="rect">
            <a:avLst/>
          </a:prstGeom>
        </p:spPr>
      </p:pic>
    </p:spTree>
    <p:extLst>
      <p:ext uri="{BB962C8B-B14F-4D97-AF65-F5344CB8AC3E}">
        <p14:creationId xmlns:p14="http://schemas.microsoft.com/office/powerpoint/2010/main" val="458506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2" name="Skupina 71">
            <a:extLst>
              <a:ext uri="{FF2B5EF4-FFF2-40B4-BE49-F238E27FC236}">
                <a16:creationId xmlns:a16="http://schemas.microsoft.com/office/drawing/2014/main" id="{C657E770-44FF-4384-9BFB-DA9DA8C33346}"/>
              </a:ext>
            </a:extLst>
          </p:cNvPr>
          <p:cNvGrpSpPr/>
          <p:nvPr/>
        </p:nvGrpSpPr>
        <p:grpSpPr>
          <a:xfrm>
            <a:off x="-6765" y="0"/>
            <a:ext cx="499825" cy="5143499"/>
            <a:chOff x="-6765" y="0"/>
            <a:chExt cx="499825" cy="5143499"/>
          </a:xfrm>
        </p:grpSpPr>
        <p:sp>
          <p:nvSpPr>
            <p:cNvPr id="73" name="Obdélník 72">
              <a:extLst>
                <a:ext uri="{FF2B5EF4-FFF2-40B4-BE49-F238E27FC236}">
                  <a16:creationId xmlns:a16="http://schemas.microsoft.com/office/drawing/2014/main" id="{DAE4FCE2-7BD6-45EA-91FB-54C0C98E023F}"/>
                </a:ext>
              </a:extLst>
            </p:cNvPr>
            <p:cNvSpPr/>
            <p:nvPr/>
          </p:nvSpPr>
          <p:spPr>
            <a:xfrm>
              <a:off x="-6049" y="0"/>
              <a:ext cx="499109" cy="51434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solidFill>
                  <a:schemeClr val="bg1"/>
                </a:solidFill>
              </a:endParaRPr>
            </a:p>
          </p:txBody>
        </p:sp>
        <p:sp>
          <p:nvSpPr>
            <p:cNvPr id="74" name="Šestiúhelník 6">
              <a:extLst>
                <a:ext uri="{FF2B5EF4-FFF2-40B4-BE49-F238E27FC236}">
                  <a16:creationId xmlns:a16="http://schemas.microsoft.com/office/drawing/2014/main" id="{26AAEC61-A9D6-4459-A5BE-DEF4145BE03C}"/>
                </a:ext>
              </a:extLst>
            </p:cNvPr>
            <p:cNvSpPr/>
            <p:nvPr/>
          </p:nvSpPr>
          <p:spPr>
            <a:xfrm>
              <a:off x="-3644" y="228845"/>
              <a:ext cx="421655" cy="84804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75" name="Šestiúhelník 13">
              <a:extLst>
                <a:ext uri="{FF2B5EF4-FFF2-40B4-BE49-F238E27FC236}">
                  <a16:creationId xmlns:a16="http://schemas.microsoft.com/office/drawing/2014/main" id="{47862250-5F5B-4A16-B8FF-FA4693068941}"/>
                </a:ext>
              </a:extLst>
            </p:cNvPr>
            <p:cNvSpPr/>
            <p:nvPr/>
          </p:nvSpPr>
          <p:spPr>
            <a:xfrm rot="10800000">
              <a:off x="-2556"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76" name="Šestiúhelník 15">
              <a:extLst>
                <a:ext uri="{FF2B5EF4-FFF2-40B4-BE49-F238E27FC236}">
                  <a16:creationId xmlns:a16="http://schemas.microsoft.com/office/drawing/2014/main" id="{347BC236-A106-4556-A604-006AAD0638E4}"/>
                </a:ext>
              </a:extLst>
            </p:cNvPr>
            <p:cNvSpPr/>
            <p:nvPr/>
          </p:nvSpPr>
          <p:spPr>
            <a:xfrm rot="10800000">
              <a:off x="-4923"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77" name="Šestiúhelník 8">
              <a:extLst>
                <a:ext uri="{FF2B5EF4-FFF2-40B4-BE49-F238E27FC236}">
                  <a16:creationId xmlns:a16="http://schemas.microsoft.com/office/drawing/2014/main" id="{419F8F4E-7778-4232-9580-928B2DE32E3F}"/>
                </a:ext>
              </a:extLst>
            </p:cNvPr>
            <p:cNvSpPr/>
            <p:nvPr/>
          </p:nvSpPr>
          <p:spPr>
            <a:xfrm>
              <a:off x="-6765"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78" name="Šestiúhelník 10">
              <a:extLst>
                <a:ext uri="{FF2B5EF4-FFF2-40B4-BE49-F238E27FC236}">
                  <a16:creationId xmlns:a16="http://schemas.microsoft.com/office/drawing/2014/main" id="{606F6DA6-E1CE-4EB2-B83B-B216275510CC}"/>
                </a:ext>
              </a:extLst>
            </p:cNvPr>
            <p:cNvSpPr/>
            <p:nvPr/>
          </p:nvSpPr>
          <p:spPr>
            <a:xfrm>
              <a:off x="-6765"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pic>
          <p:nvPicPr>
            <p:cNvPr id="79" name="Obrázek 78">
              <a:extLst>
                <a:ext uri="{FF2B5EF4-FFF2-40B4-BE49-F238E27FC236}">
                  <a16:creationId xmlns:a16="http://schemas.microsoft.com/office/drawing/2014/main" id="{8B489875-A7A5-4EA7-8D96-CE5908604238}"/>
                </a:ext>
              </a:extLst>
            </p:cNvPr>
            <p:cNvPicPr>
              <a:picLocks noChangeAspect="1"/>
            </p:cNvPicPr>
            <p:nvPr/>
          </p:nvPicPr>
          <p:blipFill>
            <a:blip r:embed="rId2"/>
            <a:stretch>
              <a:fillRect/>
            </a:stretch>
          </p:blipFill>
          <p:spPr>
            <a:xfrm>
              <a:off x="44430" y="1560951"/>
              <a:ext cx="274778" cy="196154"/>
            </a:xfrm>
            <a:prstGeom prst="rect">
              <a:avLst/>
            </a:prstGeom>
          </p:spPr>
        </p:pic>
        <p:pic>
          <p:nvPicPr>
            <p:cNvPr id="80" name="Obrázek 79">
              <a:extLst>
                <a:ext uri="{FF2B5EF4-FFF2-40B4-BE49-F238E27FC236}">
                  <a16:creationId xmlns:a16="http://schemas.microsoft.com/office/drawing/2014/main" id="{8B6D3174-4222-41E9-A044-ED1CDF894888}"/>
                </a:ext>
              </a:extLst>
            </p:cNvPr>
            <p:cNvPicPr>
              <a:picLocks noChangeAspect="1"/>
            </p:cNvPicPr>
            <p:nvPr/>
          </p:nvPicPr>
          <p:blipFill>
            <a:blip r:embed="rId3"/>
            <a:stretch>
              <a:fillRect/>
            </a:stretch>
          </p:blipFill>
          <p:spPr>
            <a:xfrm>
              <a:off x="27562" y="494160"/>
              <a:ext cx="298214" cy="295382"/>
            </a:xfrm>
            <a:prstGeom prst="rect">
              <a:avLst/>
            </a:prstGeom>
          </p:spPr>
        </p:pic>
        <p:pic>
          <p:nvPicPr>
            <p:cNvPr id="81" name="Obrázek 80">
              <a:extLst>
                <a:ext uri="{FF2B5EF4-FFF2-40B4-BE49-F238E27FC236}">
                  <a16:creationId xmlns:a16="http://schemas.microsoft.com/office/drawing/2014/main" id="{7CFA1E7E-04B3-46E8-A92D-D79167A6AF51}"/>
                </a:ext>
              </a:extLst>
            </p:cNvPr>
            <p:cNvPicPr>
              <a:picLocks noChangeAspect="1"/>
            </p:cNvPicPr>
            <p:nvPr/>
          </p:nvPicPr>
          <p:blipFill>
            <a:blip r:embed="rId4"/>
            <a:stretch>
              <a:fillRect/>
            </a:stretch>
          </p:blipFill>
          <p:spPr>
            <a:xfrm>
              <a:off x="66010" y="2514005"/>
              <a:ext cx="224244" cy="227526"/>
            </a:xfrm>
            <a:prstGeom prst="rect">
              <a:avLst/>
            </a:prstGeom>
          </p:spPr>
        </p:pic>
        <p:pic>
          <p:nvPicPr>
            <p:cNvPr id="82" name="Obrázek 81">
              <a:extLst>
                <a:ext uri="{FF2B5EF4-FFF2-40B4-BE49-F238E27FC236}">
                  <a16:creationId xmlns:a16="http://schemas.microsoft.com/office/drawing/2014/main" id="{8A82AEE9-2598-4152-B9A4-9655E0D22C08}"/>
                </a:ext>
              </a:extLst>
            </p:cNvPr>
            <p:cNvPicPr>
              <a:picLocks noChangeAspect="1"/>
            </p:cNvPicPr>
            <p:nvPr/>
          </p:nvPicPr>
          <p:blipFill>
            <a:blip r:embed="rId5"/>
            <a:stretch>
              <a:fillRect/>
            </a:stretch>
          </p:blipFill>
          <p:spPr>
            <a:xfrm>
              <a:off x="61816" y="3461344"/>
              <a:ext cx="265088" cy="240324"/>
            </a:xfrm>
            <a:prstGeom prst="rect">
              <a:avLst/>
            </a:prstGeom>
          </p:spPr>
        </p:pic>
        <p:pic>
          <p:nvPicPr>
            <p:cNvPr id="83" name="Grafický objekt 82">
              <a:extLst>
                <a:ext uri="{FF2B5EF4-FFF2-40B4-BE49-F238E27FC236}">
                  <a16:creationId xmlns:a16="http://schemas.microsoft.com/office/drawing/2014/main" id="{C71F92B4-392D-440A-B9DB-C6657A079F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12" y="4408069"/>
              <a:ext cx="260892" cy="259642"/>
            </a:xfrm>
            <a:prstGeom prst="rect">
              <a:avLst/>
            </a:prstGeom>
          </p:spPr>
        </p:pic>
      </p:grpSp>
      <p:sp>
        <p:nvSpPr>
          <p:cNvPr id="84" name="Nadpis 1">
            <a:extLst>
              <a:ext uri="{FF2B5EF4-FFF2-40B4-BE49-F238E27FC236}">
                <a16:creationId xmlns:a16="http://schemas.microsoft.com/office/drawing/2014/main" id="{32F7427F-7966-4ECB-B079-27C3638BCF90}"/>
              </a:ext>
            </a:extLst>
          </p:cNvPr>
          <p:cNvSpPr txBox="1">
            <a:spLocks/>
          </p:cNvSpPr>
          <p:nvPr/>
        </p:nvSpPr>
        <p:spPr>
          <a:xfrm>
            <a:off x="494894" y="139621"/>
            <a:ext cx="8499404" cy="434579"/>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cs-CZ" sz="2400" b="0" dirty="0" err="1">
                <a:latin typeface="Calibri Light" panose="020F0302020204030204" pitchFamily="34" charset="0"/>
                <a:cs typeface="Calibri Light" panose="020F0302020204030204" pitchFamily="34" charset="0"/>
              </a:rPr>
              <a:t>Slovak</a:t>
            </a:r>
            <a:r>
              <a:rPr lang="cs-CZ" sz="2400" b="0" dirty="0">
                <a:latin typeface="Calibri Light" panose="020F0302020204030204" pitchFamily="34" charset="0"/>
                <a:cs typeface="Calibri Light" panose="020F0302020204030204" pitchFamily="34" charset="0"/>
              </a:rPr>
              <a:t> </a:t>
            </a:r>
            <a:r>
              <a:rPr lang="cs-CZ" sz="2400" b="0" dirty="0" err="1">
                <a:latin typeface="Calibri Light" panose="020F0302020204030204" pitchFamily="34" charset="0"/>
                <a:cs typeface="Calibri Light" panose="020F0302020204030204" pitchFamily="34" charset="0"/>
              </a:rPr>
              <a:t>references</a:t>
            </a:r>
            <a:endParaRPr lang="cs-CZ" sz="2400" b="0" dirty="0">
              <a:latin typeface="Calibri Light" panose="020F0302020204030204" pitchFamily="34" charset="0"/>
              <a:cs typeface="Calibri Light" panose="020F0302020204030204" pitchFamily="34" charset="0"/>
            </a:endParaRPr>
          </a:p>
        </p:txBody>
      </p:sp>
      <p:pic>
        <p:nvPicPr>
          <p:cNvPr id="2" name="Obrázek 1">
            <a:extLst>
              <a:ext uri="{FF2B5EF4-FFF2-40B4-BE49-F238E27FC236}">
                <a16:creationId xmlns:a16="http://schemas.microsoft.com/office/drawing/2014/main" id="{11CDBC77-8E73-4CD5-B100-AF729EDE8F3D}"/>
              </a:ext>
            </a:extLst>
          </p:cNvPr>
          <p:cNvPicPr>
            <a:picLocks noChangeAspect="1"/>
          </p:cNvPicPr>
          <p:nvPr/>
        </p:nvPicPr>
        <p:blipFill>
          <a:blip r:embed="rId8"/>
          <a:stretch>
            <a:fillRect/>
          </a:stretch>
        </p:blipFill>
        <p:spPr>
          <a:xfrm>
            <a:off x="1066791" y="1137994"/>
            <a:ext cx="7268236" cy="3810992"/>
          </a:xfrm>
          <a:prstGeom prst="rect">
            <a:avLst/>
          </a:prstGeom>
        </p:spPr>
      </p:pic>
    </p:spTree>
    <p:extLst>
      <p:ext uri="{BB962C8B-B14F-4D97-AF65-F5344CB8AC3E}">
        <p14:creationId xmlns:p14="http://schemas.microsoft.com/office/powerpoint/2010/main" val="1117996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Skupina 141">
            <a:extLst>
              <a:ext uri="{FF2B5EF4-FFF2-40B4-BE49-F238E27FC236}">
                <a16:creationId xmlns:a16="http://schemas.microsoft.com/office/drawing/2014/main" id="{B34728D4-8112-4BFD-9364-5FA01602F852}"/>
              </a:ext>
            </a:extLst>
          </p:cNvPr>
          <p:cNvGrpSpPr/>
          <p:nvPr/>
        </p:nvGrpSpPr>
        <p:grpSpPr>
          <a:xfrm>
            <a:off x="-6765" y="0"/>
            <a:ext cx="499825" cy="5143499"/>
            <a:chOff x="-6765" y="0"/>
            <a:chExt cx="499825" cy="5143499"/>
          </a:xfrm>
        </p:grpSpPr>
        <p:sp>
          <p:nvSpPr>
            <p:cNvPr id="143" name="Obdélník 142">
              <a:extLst>
                <a:ext uri="{FF2B5EF4-FFF2-40B4-BE49-F238E27FC236}">
                  <a16:creationId xmlns:a16="http://schemas.microsoft.com/office/drawing/2014/main" id="{F34F2B0E-4510-4EA6-9E74-3306DC6ED01E}"/>
                </a:ext>
              </a:extLst>
            </p:cNvPr>
            <p:cNvSpPr/>
            <p:nvPr/>
          </p:nvSpPr>
          <p:spPr>
            <a:xfrm>
              <a:off x="-6049" y="0"/>
              <a:ext cx="499109" cy="51434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solidFill>
                  <a:schemeClr val="bg1"/>
                </a:solidFill>
              </a:endParaRPr>
            </a:p>
          </p:txBody>
        </p:sp>
        <p:sp>
          <p:nvSpPr>
            <p:cNvPr id="144" name="Šestiúhelník 6">
              <a:extLst>
                <a:ext uri="{FF2B5EF4-FFF2-40B4-BE49-F238E27FC236}">
                  <a16:creationId xmlns:a16="http://schemas.microsoft.com/office/drawing/2014/main" id="{FD0CDB14-1173-46B4-9FA7-8035ED4355D2}"/>
                </a:ext>
              </a:extLst>
            </p:cNvPr>
            <p:cNvSpPr/>
            <p:nvPr/>
          </p:nvSpPr>
          <p:spPr>
            <a:xfrm>
              <a:off x="-3644" y="228845"/>
              <a:ext cx="421655" cy="84804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45" name="Šestiúhelník 13">
              <a:extLst>
                <a:ext uri="{FF2B5EF4-FFF2-40B4-BE49-F238E27FC236}">
                  <a16:creationId xmlns:a16="http://schemas.microsoft.com/office/drawing/2014/main" id="{7E8723F7-24F3-4CAA-BDEF-0F8024898C41}"/>
                </a:ext>
              </a:extLst>
            </p:cNvPr>
            <p:cNvSpPr/>
            <p:nvPr/>
          </p:nvSpPr>
          <p:spPr>
            <a:xfrm rot="10800000">
              <a:off x="-2556"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46" name="Šestiúhelník 15">
              <a:extLst>
                <a:ext uri="{FF2B5EF4-FFF2-40B4-BE49-F238E27FC236}">
                  <a16:creationId xmlns:a16="http://schemas.microsoft.com/office/drawing/2014/main" id="{204A8714-6D2E-4989-88F4-755DCC44883A}"/>
                </a:ext>
              </a:extLst>
            </p:cNvPr>
            <p:cNvSpPr/>
            <p:nvPr/>
          </p:nvSpPr>
          <p:spPr>
            <a:xfrm rot="10800000">
              <a:off x="-4923"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47" name="Šestiúhelník 8">
              <a:extLst>
                <a:ext uri="{FF2B5EF4-FFF2-40B4-BE49-F238E27FC236}">
                  <a16:creationId xmlns:a16="http://schemas.microsoft.com/office/drawing/2014/main" id="{B60ECABA-68E3-4D1F-B835-19C6B5B206D1}"/>
                </a:ext>
              </a:extLst>
            </p:cNvPr>
            <p:cNvSpPr/>
            <p:nvPr/>
          </p:nvSpPr>
          <p:spPr>
            <a:xfrm>
              <a:off x="-6765"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148" name="Šestiúhelník 10">
              <a:extLst>
                <a:ext uri="{FF2B5EF4-FFF2-40B4-BE49-F238E27FC236}">
                  <a16:creationId xmlns:a16="http://schemas.microsoft.com/office/drawing/2014/main" id="{77F89B8A-0027-4024-9BEC-BAE5C8A8EA02}"/>
                </a:ext>
              </a:extLst>
            </p:cNvPr>
            <p:cNvSpPr/>
            <p:nvPr/>
          </p:nvSpPr>
          <p:spPr>
            <a:xfrm>
              <a:off x="-6765"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149" name="Obrázek 148">
              <a:extLst>
                <a:ext uri="{FF2B5EF4-FFF2-40B4-BE49-F238E27FC236}">
                  <a16:creationId xmlns:a16="http://schemas.microsoft.com/office/drawing/2014/main" id="{1CA24ADC-EF4B-4E60-86BE-AC60209AC853}"/>
                </a:ext>
              </a:extLst>
            </p:cNvPr>
            <p:cNvPicPr>
              <a:picLocks noChangeAspect="1"/>
            </p:cNvPicPr>
            <p:nvPr/>
          </p:nvPicPr>
          <p:blipFill>
            <a:blip r:embed="rId4"/>
            <a:stretch>
              <a:fillRect/>
            </a:stretch>
          </p:blipFill>
          <p:spPr>
            <a:xfrm>
              <a:off x="44430" y="1560951"/>
              <a:ext cx="274778" cy="196154"/>
            </a:xfrm>
            <a:prstGeom prst="rect">
              <a:avLst/>
            </a:prstGeom>
          </p:spPr>
        </p:pic>
        <p:pic>
          <p:nvPicPr>
            <p:cNvPr id="150" name="Obrázek 149">
              <a:extLst>
                <a:ext uri="{FF2B5EF4-FFF2-40B4-BE49-F238E27FC236}">
                  <a16:creationId xmlns:a16="http://schemas.microsoft.com/office/drawing/2014/main" id="{B1AC2B70-1685-40BE-AA14-19FF86AD8194}"/>
                </a:ext>
              </a:extLst>
            </p:cNvPr>
            <p:cNvPicPr>
              <a:picLocks noChangeAspect="1"/>
            </p:cNvPicPr>
            <p:nvPr/>
          </p:nvPicPr>
          <p:blipFill>
            <a:blip r:embed="rId5"/>
            <a:stretch>
              <a:fillRect/>
            </a:stretch>
          </p:blipFill>
          <p:spPr>
            <a:xfrm>
              <a:off x="27562" y="494160"/>
              <a:ext cx="298214" cy="295382"/>
            </a:xfrm>
            <a:prstGeom prst="rect">
              <a:avLst/>
            </a:prstGeom>
          </p:spPr>
        </p:pic>
        <p:pic>
          <p:nvPicPr>
            <p:cNvPr id="151" name="Obrázek 150">
              <a:extLst>
                <a:ext uri="{FF2B5EF4-FFF2-40B4-BE49-F238E27FC236}">
                  <a16:creationId xmlns:a16="http://schemas.microsoft.com/office/drawing/2014/main" id="{068A52A9-70F1-402F-87DF-F8F2056E6860}"/>
                </a:ext>
              </a:extLst>
            </p:cNvPr>
            <p:cNvPicPr>
              <a:picLocks noChangeAspect="1"/>
            </p:cNvPicPr>
            <p:nvPr/>
          </p:nvPicPr>
          <p:blipFill>
            <a:blip r:embed="rId6"/>
            <a:stretch>
              <a:fillRect/>
            </a:stretch>
          </p:blipFill>
          <p:spPr>
            <a:xfrm>
              <a:off x="66010" y="2514005"/>
              <a:ext cx="224244" cy="227526"/>
            </a:xfrm>
            <a:prstGeom prst="rect">
              <a:avLst/>
            </a:prstGeom>
          </p:spPr>
        </p:pic>
        <p:pic>
          <p:nvPicPr>
            <p:cNvPr id="152" name="Obrázek 151">
              <a:extLst>
                <a:ext uri="{FF2B5EF4-FFF2-40B4-BE49-F238E27FC236}">
                  <a16:creationId xmlns:a16="http://schemas.microsoft.com/office/drawing/2014/main" id="{93116441-7073-47BA-90AC-017A55831A52}"/>
                </a:ext>
              </a:extLst>
            </p:cNvPr>
            <p:cNvPicPr>
              <a:picLocks noChangeAspect="1"/>
            </p:cNvPicPr>
            <p:nvPr/>
          </p:nvPicPr>
          <p:blipFill>
            <a:blip r:embed="rId7"/>
            <a:stretch>
              <a:fillRect/>
            </a:stretch>
          </p:blipFill>
          <p:spPr>
            <a:xfrm>
              <a:off x="61816" y="3461344"/>
              <a:ext cx="265088" cy="240324"/>
            </a:xfrm>
            <a:prstGeom prst="rect">
              <a:avLst/>
            </a:prstGeom>
          </p:spPr>
        </p:pic>
        <p:pic>
          <p:nvPicPr>
            <p:cNvPr id="153" name="Grafický objekt 152">
              <a:extLst>
                <a:ext uri="{FF2B5EF4-FFF2-40B4-BE49-F238E27FC236}">
                  <a16:creationId xmlns:a16="http://schemas.microsoft.com/office/drawing/2014/main" id="{9C75F3D5-634C-48B6-AF53-ED18CAB79F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012" y="4408069"/>
              <a:ext cx="260892" cy="259642"/>
            </a:xfrm>
            <a:prstGeom prst="rect">
              <a:avLst/>
            </a:prstGeom>
          </p:spPr>
        </p:pic>
      </p:grpSp>
      <p:sp>
        <p:nvSpPr>
          <p:cNvPr id="154" name="Nadpis 1">
            <a:extLst>
              <a:ext uri="{FF2B5EF4-FFF2-40B4-BE49-F238E27FC236}">
                <a16:creationId xmlns:a16="http://schemas.microsoft.com/office/drawing/2014/main" id="{D235C2FC-55C1-4CB6-A7E6-D0D81E027CE2}"/>
              </a:ext>
            </a:extLst>
          </p:cNvPr>
          <p:cNvSpPr txBox="1">
            <a:spLocks/>
          </p:cNvSpPr>
          <p:nvPr/>
        </p:nvSpPr>
        <p:spPr>
          <a:xfrm>
            <a:off x="494894" y="139621"/>
            <a:ext cx="8499404" cy="434579"/>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cs-CZ" sz="2400" b="0" dirty="0" err="1">
                <a:solidFill>
                  <a:schemeClr val="tx1"/>
                </a:solidFill>
                <a:latin typeface="Calibri Light" panose="020F0302020204030204" pitchFamily="34" charset="0"/>
                <a:cs typeface="Calibri Light" panose="020F0302020204030204" pitchFamily="34" charset="0"/>
              </a:rPr>
              <a:t>European</a:t>
            </a:r>
            <a:r>
              <a:rPr lang="cs-CZ" sz="2400" b="0" dirty="0">
                <a:solidFill>
                  <a:schemeClr val="tx1"/>
                </a:solidFill>
                <a:latin typeface="Calibri Light" panose="020F0302020204030204" pitchFamily="34" charset="0"/>
                <a:cs typeface="Calibri Light" panose="020F0302020204030204" pitchFamily="34" charset="0"/>
              </a:rPr>
              <a:t> </a:t>
            </a:r>
            <a:r>
              <a:rPr lang="cs-CZ" sz="2400" b="0" dirty="0" err="1">
                <a:solidFill>
                  <a:schemeClr val="tx1"/>
                </a:solidFill>
                <a:latin typeface="Calibri Light" panose="020F0302020204030204" pitchFamily="34" charset="0"/>
                <a:cs typeface="Calibri Light" panose="020F0302020204030204" pitchFamily="34" charset="0"/>
              </a:rPr>
              <a:t>references</a:t>
            </a:r>
            <a:endParaRPr lang="cs-CZ" sz="2400" b="0" dirty="0">
              <a:solidFill>
                <a:schemeClr val="tx1"/>
              </a:solidFill>
              <a:latin typeface="Calibri Light" panose="020F0302020204030204" pitchFamily="34" charset="0"/>
              <a:cs typeface="Calibri Light" panose="020F0302020204030204" pitchFamily="34" charset="0"/>
            </a:endParaRPr>
          </a:p>
        </p:txBody>
      </p:sp>
      <p:pic>
        <p:nvPicPr>
          <p:cNvPr id="4" name="Obrázek 3">
            <a:extLst>
              <a:ext uri="{FF2B5EF4-FFF2-40B4-BE49-F238E27FC236}">
                <a16:creationId xmlns:a16="http://schemas.microsoft.com/office/drawing/2014/main" id="{696A1443-F020-437D-9C3D-83459EDFB0A4}"/>
              </a:ext>
            </a:extLst>
          </p:cNvPr>
          <p:cNvPicPr>
            <a:picLocks noChangeAspect="1"/>
          </p:cNvPicPr>
          <p:nvPr/>
        </p:nvPicPr>
        <p:blipFill>
          <a:blip r:embed="rId10"/>
          <a:stretch>
            <a:fillRect/>
          </a:stretch>
        </p:blipFill>
        <p:spPr>
          <a:xfrm>
            <a:off x="4843953" y="7547"/>
            <a:ext cx="4300047" cy="3949783"/>
          </a:xfrm>
          <a:prstGeom prst="rect">
            <a:avLst/>
          </a:prstGeom>
        </p:spPr>
      </p:pic>
      <p:sp>
        <p:nvSpPr>
          <p:cNvPr id="9" name="Obdélník 8">
            <a:extLst>
              <a:ext uri="{FF2B5EF4-FFF2-40B4-BE49-F238E27FC236}">
                <a16:creationId xmlns:a16="http://schemas.microsoft.com/office/drawing/2014/main" id="{DD72B026-F252-4552-9FD3-4BAC4646970E}"/>
              </a:ext>
            </a:extLst>
          </p:cNvPr>
          <p:cNvSpPr/>
          <p:nvPr/>
        </p:nvSpPr>
        <p:spPr>
          <a:xfrm>
            <a:off x="798163" y="3531455"/>
            <a:ext cx="760967" cy="1277273"/>
          </a:xfrm>
          <a:prstGeom prst="rect">
            <a:avLst/>
          </a:prstGeom>
        </p:spPr>
        <p:txBody>
          <a:bodyPr wrap="square">
            <a:spAutoFit/>
          </a:bodyPr>
          <a:lstStyle/>
          <a:p>
            <a:r>
              <a:rPr lang="cs-CZ" sz="1100">
                <a:latin typeface="Calibri" panose="020F0502020204030204" pitchFamily="34" charset="0"/>
              </a:rPr>
              <a:t>Norway</a:t>
            </a:r>
          </a:p>
          <a:p>
            <a:r>
              <a:rPr lang="cs-CZ" sz="1100">
                <a:latin typeface="Calibri" panose="020F0502020204030204" pitchFamily="34" charset="0"/>
              </a:rPr>
              <a:t>Sweden</a:t>
            </a:r>
          </a:p>
          <a:p>
            <a:r>
              <a:rPr lang="cs-CZ" sz="1100">
                <a:latin typeface="Calibri" panose="020F0502020204030204" pitchFamily="34" charset="0"/>
              </a:rPr>
              <a:t>Finland</a:t>
            </a:r>
          </a:p>
          <a:p>
            <a:r>
              <a:rPr lang="cs-CZ" sz="1100">
                <a:latin typeface="Calibri" panose="020F0502020204030204" pitchFamily="34" charset="0"/>
              </a:rPr>
              <a:t>Estonia</a:t>
            </a:r>
          </a:p>
          <a:p>
            <a:r>
              <a:rPr lang="cs-CZ" sz="1100">
                <a:latin typeface="Calibri" panose="020F0502020204030204" pitchFamily="34" charset="0"/>
              </a:rPr>
              <a:t>Latvia</a:t>
            </a:r>
          </a:p>
          <a:p>
            <a:r>
              <a:rPr lang="cs-CZ" sz="1100">
                <a:latin typeface="Calibri" panose="020F0502020204030204" pitchFamily="34" charset="0"/>
              </a:rPr>
              <a:t>Lithuania</a:t>
            </a:r>
          </a:p>
          <a:p>
            <a:r>
              <a:rPr lang="cs-CZ" sz="1100">
                <a:latin typeface="Calibri" panose="020F0502020204030204" pitchFamily="34" charset="0"/>
              </a:rPr>
              <a:t>Denmark</a:t>
            </a:r>
            <a:endParaRPr lang="cs-CZ" sz="1100" dirty="0">
              <a:latin typeface="Calibri" panose="020F0502020204030204" pitchFamily="34" charset="0"/>
            </a:endParaRPr>
          </a:p>
        </p:txBody>
      </p:sp>
      <p:sp>
        <p:nvSpPr>
          <p:cNvPr id="10" name="Obdélník 9">
            <a:extLst>
              <a:ext uri="{FF2B5EF4-FFF2-40B4-BE49-F238E27FC236}">
                <a16:creationId xmlns:a16="http://schemas.microsoft.com/office/drawing/2014/main" id="{7B75458F-E016-4C7C-A0FE-B93E0DE76F5A}"/>
              </a:ext>
            </a:extLst>
          </p:cNvPr>
          <p:cNvSpPr/>
          <p:nvPr/>
        </p:nvSpPr>
        <p:spPr>
          <a:xfrm>
            <a:off x="1659868" y="3531454"/>
            <a:ext cx="804363" cy="1277273"/>
          </a:xfrm>
          <a:prstGeom prst="rect">
            <a:avLst/>
          </a:prstGeom>
        </p:spPr>
        <p:txBody>
          <a:bodyPr wrap="square">
            <a:spAutoFit/>
          </a:bodyPr>
          <a:lstStyle/>
          <a:p>
            <a:r>
              <a:rPr lang="cs-CZ" sz="1100" dirty="0" err="1">
                <a:latin typeface="Calibri" panose="020F0502020204030204" pitchFamily="34" charset="0"/>
              </a:rPr>
              <a:t>Poland</a:t>
            </a:r>
            <a:endParaRPr lang="cs-CZ" sz="1100" dirty="0">
              <a:latin typeface="Calibri" panose="020F0502020204030204" pitchFamily="34" charset="0"/>
            </a:endParaRPr>
          </a:p>
          <a:p>
            <a:r>
              <a:rPr lang="cs-CZ" sz="1100" dirty="0" err="1">
                <a:latin typeface="Calibri" panose="020F0502020204030204" pitchFamily="34" charset="0"/>
              </a:rPr>
              <a:t>Ukraine</a:t>
            </a:r>
            <a:endParaRPr lang="cs-CZ" sz="1100" dirty="0">
              <a:latin typeface="Calibri" panose="020F0502020204030204" pitchFamily="34" charset="0"/>
            </a:endParaRPr>
          </a:p>
          <a:p>
            <a:r>
              <a:rPr lang="cs-CZ" sz="1100" dirty="0">
                <a:latin typeface="Calibri" panose="020F0502020204030204" pitchFamily="34" charset="0"/>
              </a:rPr>
              <a:t>Germany</a:t>
            </a:r>
          </a:p>
          <a:p>
            <a:r>
              <a:rPr lang="cs-CZ" sz="1100" dirty="0" err="1">
                <a:latin typeface="Calibri" panose="020F0502020204030204" pitchFamily="34" charset="0"/>
              </a:rPr>
              <a:t>Austria</a:t>
            </a:r>
            <a:endParaRPr lang="cs-CZ" sz="1100" dirty="0">
              <a:latin typeface="Calibri" panose="020F0502020204030204" pitchFamily="34" charset="0"/>
            </a:endParaRPr>
          </a:p>
          <a:p>
            <a:r>
              <a:rPr lang="cs-CZ" sz="1100" dirty="0" err="1">
                <a:latin typeface="Calibri" panose="020F0502020204030204" pitchFamily="34" charset="0"/>
              </a:rPr>
              <a:t>Hungary</a:t>
            </a:r>
            <a:endParaRPr lang="cs-CZ" sz="1100" dirty="0">
              <a:latin typeface="Calibri" panose="020F0502020204030204" pitchFamily="34" charset="0"/>
            </a:endParaRPr>
          </a:p>
          <a:p>
            <a:r>
              <a:rPr lang="cs-CZ" sz="1100" dirty="0" err="1">
                <a:latin typeface="Calibri" panose="020F0502020204030204" pitchFamily="34" charset="0"/>
              </a:rPr>
              <a:t>Romania</a:t>
            </a:r>
            <a:endParaRPr lang="cs-CZ" sz="1100" dirty="0">
              <a:latin typeface="Calibri" panose="020F0502020204030204" pitchFamily="34" charset="0"/>
            </a:endParaRPr>
          </a:p>
          <a:p>
            <a:r>
              <a:rPr lang="cs-CZ" sz="1100" dirty="0" err="1">
                <a:latin typeface="Calibri" panose="020F0502020204030204" pitchFamily="34" charset="0"/>
              </a:rPr>
              <a:t>Slovenia</a:t>
            </a:r>
            <a:endParaRPr lang="cs-CZ" sz="1100" dirty="0">
              <a:latin typeface="Calibri" panose="020F0502020204030204" pitchFamily="34" charset="0"/>
            </a:endParaRPr>
          </a:p>
        </p:txBody>
      </p:sp>
      <p:sp>
        <p:nvSpPr>
          <p:cNvPr id="11" name="Obdélník 10">
            <a:extLst>
              <a:ext uri="{FF2B5EF4-FFF2-40B4-BE49-F238E27FC236}">
                <a16:creationId xmlns:a16="http://schemas.microsoft.com/office/drawing/2014/main" id="{491BAE6F-96AD-4E3A-BADA-58298D4332EC}"/>
              </a:ext>
            </a:extLst>
          </p:cNvPr>
          <p:cNvSpPr/>
          <p:nvPr/>
        </p:nvSpPr>
        <p:spPr>
          <a:xfrm>
            <a:off x="2476166" y="3531453"/>
            <a:ext cx="1526504" cy="1277273"/>
          </a:xfrm>
          <a:prstGeom prst="rect">
            <a:avLst/>
          </a:prstGeom>
        </p:spPr>
        <p:txBody>
          <a:bodyPr wrap="square">
            <a:spAutoFit/>
          </a:bodyPr>
          <a:lstStyle/>
          <a:p>
            <a:r>
              <a:rPr lang="cs-CZ" sz="1100" dirty="0" err="1">
                <a:latin typeface="Calibri" panose="020F0502020204030204" pitchFamily="34" charset="0"/>
              </a:rPr>
              <a:t>Croatia</a:t>
            </a:r>
            <a:endParaRPr lang="cs-CZ" sz="1100" dirty="0">
              <a:latin typeface="Calibri" panose="020F0502020204030204" pitchFamily="34" charset="0"/>
            </a:endParaRPr>
          </a:p>
          <a:p>
            <a:r>
              <a:rPr lang="cs-CZ" sz="1100" dirty="0">
                <a:latin typeface="Calibri" panose="020F0502020204030204" pitchFamily="34" charset="0"/>
              </a:rPr>
              <a:t>Bosna and </a:t>
            </a:r>
            <a:r>
              <a:rPr lang="cs-CZ" sz="1100" dirty="0" err="1">
                <a:latin typeface="Calibri" panose="020F0502020204030204" pitchFamily="34" charset="0"/>
              </a:rPr>
              <a:t>Herzegovina</a:t>
            </a:r>
            <a:endParaRPr lang="cs-CZ" sz="1100" dirty="0">
              <a:latin typeface="Calibri" panose="020F0502020204030204" pitchFamily="34" charset="0"/>
            </a:endParaRPr>
          </a:p>
          <a:p>
            <a:r>
              <a:rPr lang="cs-CZ" sz="1100" dirty="0" err="1">
                <a:latin typeface="Calibri" panose="020F0502020204030204" pitchFamily="34" charset="0"/>
              </a:rPr>
              <a:t>Serbia</a:t>
            </a:r>
            <a:endParaRPr lang="cs-CZ" sz="1100" dirty="0">
              <a:latin typeface="Calibri" panose="020F0502020204030204" pitchFamily="34" charset="0"/>
            </a:endParaRPr>
          </a:p>
          <a:p>
            <a:r>
              <a:rPr lang="cs-CZ" sz="1100" dirty="0" err="1">
                <a:latin typeface="Calibri" panose="020F0502020204030204" pitchFamily="34" charset="0"/>
              </a:rPr>
              <a:t>Bulgaria</a:t>
            </a:r>
            <a:endParaRPr lang="cs-CZ" sz="1100" dirty="0">
              <a:latin typeface="Calibri" panose="020F0502020204030204" pitchFamily="34" charset="0"/>
            </a:endParaRPr>
          </a:p>
          <a:p>
            <a:r>
              <a:rPr lang="cs-CZ" sz="1100" dirty="0" err="1">
                <a:latin typeface="Calibri" panose="020F0502020204030204" pitchFamily="34" charset="0"/>
              </a:rPr>
              <a:t>Spain</a:t>
            </a:r>
            <a:endParaRPr lang="cs-CZ" sz="1100" dirty="0">
              <a:latin typeface="Calibri" panose="020F0502020204030204" pitchFamily="34" charset="0"/>
            </a:endParaRPr>
          </a:p>
          <a:p>
            <a:r>
              <a:rPr lang="cs-CZ" sz="1100" dirty="0" err="1">
                <a:latin typeface="Calibri" panose="020F0502020204030204" pitchFamily="34" charset="0"/>
              </a:rPr>
              <a:t>Grece</a:t>
            </a:r>
            <a:endParaRPr lang="cs-CZ" sz="1100" dirty="0">
              <a:latin typeface="Calibri" panose="020F0502020204030204" pitchFamily="34" charset="0"/>
            </a:endParaRPr>
          </a:p>
          <a:p>
            <a:r>
              <a:rPr lang="cs-CZ" sz="1100" dirty="0" err="1">
                <a:latin typeface="Calibri" panose="020F0502020204030204" pitchFamily="34" charset="0"/>
              </a:rPr>
              <a:t>Turkey</a:t>
            </a:r>
            <a:endParaRPr lang="cs-CZ" sz="1100" dirty="0">
              <a:latin typeface="Calibri" panose="020F0502020204030204" pitchFamily="34" charset="0"/>
            </a:endParaRPr>
          </a:p>
        </p:txBody>
      </p:sp>
      <p:sp>
        <p:nvSpPr>
          <p:cNvPr id="12" name="Obdélník 11">
            <a:extLst>
              <a:ext uri="{FF2B5EF4-FFF2-40B4-BE49-F238E27FC236}">
                <a16:creationId xmlns:a16="http://schemas.microsoft.com/office/drawing/2014/main" id="{6039D7F9-0501-4597-A468-0A332309CAC4}"/>
              </a:ext>
            </a:extLst>
          </p:cNvPr>
          <p:cNvSpPr/>
          <p:nvPr/>
        </p:nvSpPr>
        <p:spPr>
          <a:xfrm>
            <a:off x="811163" y="1399821"/>
            <a:ext cx="884953" cy="769441"/>
          </a:xfrm>
          <a:prstGeom prst="rect">
            <a:avLst/>
          </a:prstGeom>
        </p:spPr>
        <p:txBody>
          <a:bodyPr wrap="square">
            <a:spAutoFit/>
          </a:bodyPr>
          <a:lstStyle/>
          <a:p>
            <a:r>
              <a:rPr lang="cs-CZ" sz="1100" dirty="0" err="1">
                <a:latin typeface="Calibri" panose="020F0502020204030204" pitchFamily="34" charset="0"/>
              </a:rPr>
              <a:t>Russia</a:t>
            </a:r>
            <a:endParaRPr lang="cs-CZ" sz="1100" dirty="0">
              <a:latin typeface="Calibri" panose="020F0502020204030204" pitchFamily="34" charset="0"/>
            </a:endParaRPr>
          </a:p>
          <a:p>
            <a:r>
              <a:rPr lang="cs-CZ" sz="1100" dirty="0" err="1">
                <a:latin typeface="Calibri" panose="020F0502020204030204" pitchFamily="34" charset="0"/>
              </a:rPr>
              <a:t>Belorussia</a:t>
            </a:r>
            <a:endParaRPr lang="cs-CZ" sz="1100" dirty="0">
              <a:latin typeface="Calibri" panose="020F0502020204030204" pitchFamily="34" charset="0"/>
            </a:endParaRPr>
          </a:p>
          <a:p>
            <a:r>
              <a:rPr lang="cs-CZ" sz="1100" dirty="0" err="1">
                <a:latin typeface="Calibri" panose="020F0502020204030204" pitchFamily="34" charset="0"/>
              </a:rPr>
              <a:t>Romania</a:t>
            </a:r>
            <a:endParaRPr lang="cs-CZ" sz="1100" dirty="0">
              <a:latin typeface="Calibri" panose="020F0502020204030204" pitchFamily="34" charset="0"/>
            </a:endParaRPr>
          </a:p>
          <a:p>
            <a:r>
              <a:rPr lang="cs-CZ" sz="1100" dirty="0" err="1">
                <a:latin typeface="Calibri" panose="020F0502020204030204" pitchFamily="34" charset="0"/>
              </a:rPr>
              <a:t>Hungary</a:t>
            </a:r>
            <a:endParaRPr lang="cs-CZ" sz="1100" dirty="0">
              <a:latin typeface="Calibri" panose="020F0502020204030204" pitchFamily="34" charset="0"/>
            </a:endParaRPr>
          </a:p>
        </p:txBody>
      </p:sp>
      <p:sp>
        <p:nvSpPr>
          <p:cNvPr id="13" name="Obdélník 12">
            <a:extLst>
              <a:ext uri="{FF2B5EF4-FFF2-40B4-BE49-F238E27FC236}">
                <a16:creationId xmlns:a16="http://schemas.microsoft.com/office/drawing/2014/main" id="{79D4377F-FB56-458D-948D-2A60E9531B5B}"/>
              </a:ext>
            </a:extLst>
          </p:cNvPr>
          <p:cNvSpPr/>
          <p:nvPr/>
        </p:nvSpPr>
        <p:spPr>
          <a:xfrm>
            <a:off x="2177288" y="1309892"/>
            <a:ext cx="577402" cy="261610"/>
          </a:xfrm>
          <a:prstGeom prst="rect">
            <a:avLst/>
          </a:prstGeom>
        </p:spPr>
        <p:txBody>
          <a:bodyPr wrap="none">
            <a:spAutoFit/>
          </a:bodyPr>
          <a:lstStyle/>
          <a:p>
            <a:r>
              <a:rPr lang="cs-CZ" sz="1100" dirty="0" err="1">
                <a:latin typeface="Calibri" panose="020F0502020204030204" pitchFamily="34" charset="0"/>
              </a:rPr>
              <a:t>Poland</a:t>
            </a:r>
            <a:endParaRPr lang="cs-CZ" sz="1100" dirty="0"/>
          </a:p>
        </p:txBody>
      </p:sp>
      <p:sp>
        <p:nvSpPr>
          <p:cNvPr id="14" name="Obdélník 13">
            <a:extLst>
              <a:ext uri="{FF2B5EF4-FFF2-40B4-BE49-F238E27FC236}">
                <a16:creationId xmlns:a16="http://schemas.microsoft.com/office/drawing/2014/main" id="{CACC9A66-66F0-4137-BB71-05FFC4E506A9}"/>
              </a:ext>
            </a:extLst>
          </p:cNvPr>
          <p:cNvSpPr/>
          <p:nvPr/>
        </p:nvSpPr>
        <p:spPr>
          <a:xfrm>
            <a:off x="3281199" y="1110082"/>
            <a:ext cx="1107996" cy="261610"/>
          </a:xfrm>
          <a:prstGeom prst="rect">
            <a:avLst/>
          </a:prstGeom>
        </p:spPr>
        <p:txBody>
          <a:bodyPr wrap="none">
            <a:spAutoFit/>
          </a:bodyPr>
          <a:lstStyle/>
          <a:p>
            <a:r>
              <a:rPr lang="cs-CZ" sz="1100" dirty="0">
                <a:latin typeface="Calibri" panose="020F0502020204030204" pitchFamily="34" charset="0"/>
              </a:rPr>
              <a:t>United </a:t>
            </a:r>
            <a:r>
              <a:rPr lang="cs-CZ" sz="1100" dirty="0" err="1">
                <a:latin typeface="Calibri" panose="020F0502020204030204" pitchFamily="34" charset="0"/>
              </a:rPr>
              <a:t>Kingdom</a:t>
            </a:r>
            <a:endParaRPr lang="cs-CZ" sz="1100" dirty="0"/>
          </a:p>
        </p:txBody>
      </p:sp>
      <p:sp>
        <p:nvSpPr>
          <p:cNvPr id="15" name="Obdélník 14">
            <a:extLst>
              <a:ext uri="{FF2B5EF4-FFF2-40B4-BE49-F238E27FC236}">
                <a16:creationId xmlns:a16="http://schemas.microsoft.com/office/drawing/2014/main" id="{54FF5B7B-47D1-4870-B614-5E356EF1EED7}"/>
              </a:ext>
            </a:extLst>
          </p:cNvPr>
          <p:cNvSpPr/>
          <p:nvPr/>
        </p:nvSpPr>
        <p:spPr>
          <a:xfrm>
            <a:off x="824681" y="2514005"/>
            <a:ext cx="543739" cy="261610"/>
          </a:xfrm>
          <a:prstGeom prst="rect">
            <a:avLst/>
          </a:prstGeom>
        </p:spPr>
        <p:txBody>
          <a:bodyPr wrap="none">
            <a:spAutoFit/>
          </a:bodyPr>
          <a:lstStyle/>
          <a:p>
            <a:r>
              <a:rPr lang="cs-CZ" sz="1100" dirty="0" err="1">
                <a:latin typeface="Calibri" panose="020F0502020204030204" pitchFamily="34" charset="0"/>
              </a:rPr>
              <a:t>Russia</a:t>
            </a:r>
            <a:endParaRPr lang="cs-CZ" sz="1100" dirty="0"/>
          </a:p>
        </p:txBody>
      </p:sp>
      <p:sp>
        <p:nvSpPr>
          <p:cNvPr id="16" name="Obdélník 15">
            <a:extLst>
              <a:ext uri="{FF2B5EF4-FFF2-40B4-BE49-F238E27FC236}">
                <a16:creationId xmlns:a16="http://schemas.microsoft.com/office/drawing/2014/main" id="{F9D10622-B214-40E9-BACD-DC9DEA80E6C3}"/>
              </a:ext>
            </a:extLst>
          </p:cNvPr>
          <p:cNvSpPr/>
          <p:nvPr/>
        </p:nvSpPr>
        <p:spPr>
          <a:xfrm>
            <a:off x="2110579" y="2353599"/>
            <a:ext cx="851515" cy="261610"/>
          </a:xfrm>
          <a:prstGeom prst="rect">
            <a:avLst/>
          </a:prstGeom>
        </p:spPr>
        <p:txBody>
          <a:bodyPr wrap="none">
            <a:spAutoFit/>
          </a:bodyPr>
          <a:lstStyle/>
          <a:p>
            <a:r>
              <a:rPr lang="cs-CZ" sz="1100" dirty="0" err="1">
                <a:latin typeface="Calibri" panose="020F0502020204030204" pitchFamily="34" charset="0"/>
              </a:rPr>
              <a:t>Switzerland</a:t>
            </a:r>
            <a:endParaRPr lang="cs-CZ" sz="1100" dirty="0"/>
          </a:p>
        </p:txBody>
      </p:sp>
      <p:sp>
        <p:nvSpPr>
          <p:cNvPr id="30" name="Obdélník 29">
            <a:extLst>
              <a:ext uri="{FF2B5EF4-FFF2-40B4-BE49-F238E27FC236}">
                <a16:creationId xmlns:a16="http://schemas.microsoft.com/office/drawing/2014/main" id="{0014BD4A-0E19-40CA-86A8-CB2635313FF2}"/>
              </a:ext>
            </a:extLst>
          </p:cNvPr>
          <p:cNvSpPr/>
          <p:nvPr/>
        </p:nvSpPr>
        <p:spPr>
          <a:xfrm>
            <a:off x="3653897" y="2043768"/>
            <a:ext cx="1107996" cy="261610"/>
          </a:xfrm>
          <a:prstGeom prst="rect">
            <a:avLst/>
          </a:prstGeom>
        </p:spPr>
        <p:txBody>
          <a:bodyPr wrap="none">
            <a:spAutoFit/>
          </a:bodyPr>
          <a:lstStyle/>
          <a:p>
            <a:r>
              <a:rPr lang="cs-CZ" sz="1100" dirty="0">
                <a:latin typeface="Calibri" panose="020F0502020204030204" pitchFamily="34" charset="0"/>
              </a:rPr>
              <a:t>United </a:t>
            </a:r>
            <a:r>
              <a:rPr lang="cs-CZ" sz="1100" dirty="0" err="1">
                <a:latin typeface="Calibri" panose="020F0502020204030204" pitchFamily="34" charset="0"/>
              </a:rPr>
              <a:t>Kingdom</a:t>
            </a:r>
            <a:endParaRPr lang="cs-CZ" sz="1100" dirty="0"/>
          </a:p>
        </p:txBody>
      </p:sp>
      <p:sp>
        <p:nvSpPr>
          <p:cNvPr id="31" name="Obdélník 30">
            <a:extLst>
              <a:ext uri="{FF2B5EF4-FFF2-40B4-BE49-F238E27FC236}">
                <a16:creationId xmlns:a16="http://schemas.microsoft.com/office/drawing/2014/main" id="{ADDFA4A7-F422-4025-AE8F-1A7E9D7909C8}"/>
              </a:ext>
            </a:extLst>
          </p:cNvPr>
          <p:cNvSpPr/>
          <p:nvPr/>
        </p:nvSpPr>
        <p:spPr>
          <a:xfrm>
            <a:off x="3544274" y="2993879"/>
            <a:ext cx="1107996" cy="261610"/>
          </a:xfrm>
          <a:prstGeom prst="rect">
            <a:avLst/>
          </a:prstGeom>
        </p:spPr>
        <p:txBody>
          <a:bodyPr wrap="none">
            <a:spAutoFit/>
          </a:bodyPr>
          <a:lstStyle/>
          <a:p>
            <a:r>
              <a:rPr lang="cs-CZ" sz="1100" dirty="0">
                <a:latin typeface="Calibri" panose="020F0502020204030204" pitchFamily="34" charset="0"/>
              </a:rPr>
              <a:t>United </a:t>
            </a:r>
            <a:r>
              <a:rPr lang="cs-CZ" sz="1100" dirty="0" err="1">
                <a:latin typeface="Calibri" panose="020F0502020204030204" pitchFamily="34" charset="0"/>
              </a:rPr>
              <a:t>Kingdom</a:t>
            </a:r>
            <a:endParaRPr lang="cs-CZ" sz="1100" dirty="0"/>
          </a:p>
        </p:txBody>
      </p:sp>
      <p:sp>
        <p:nvSpPr>
          <p:cNvPr id="17" name="Obdélník 16">
            <a:extLst>
              <a:ext uri="{FF2B5EF4-FFF2-40B4-BE49-F238E27FC236}">
                <a16:creationId xmlns:a16="http://schemas.microsoft.com/office/drawing/2014/main" id="{AD1C6C1F-02B1-44F2-8951-595298246AB3}"/>
              </a:ext>
            </a:extLst>
          </p:cNvPr>
          <p:cNvSpPr/>
          <p:nvPr/>
        </p:nvSpPr>
        <p:spPr>
          <a:xfrm>
            <a:off x="4384664" y="4493212"/>
            <a:ext cx="918577" cy="430887"/>
          </a:xfrm>
          <a:prstGeom prst="rect">
            <a:avLst/>
          </a:prstGeom>
        </p:spPr>
        <p:txBody>
          <a:bodyPr wrap="square">
            <a:spAutoFit/>
          </a:bodyPr>
          <a:lstStyle/>
          <a:p>
            <a:r>
              <a:rPr lang="cs-CZ" sz="1100" dirty="0" err="1">
                <a:latin typeface="Calibri" panose="020F0502020204030204" pitchFamily="34" charset="0"/>
              </a:rPr>
              <a:t>Netherland</a:t>
            </a:r>
            <a:endParaRPr lang="cs-CZ" sz="1100" dirty="0">
              <a:latin typeface="Calibri" panose="020F0502020204030204" pitchFamily="34" charset="0"/>
            </a:endParaRPr>
          </a:p>
          <a:p>
            <a:r>
              <a:rPr lang="cs-CZ" sz="1100" dirty="0" err="1">
                <a:latin typeface="Calibri" panose="020F0502020204030204" pitchFamily="34" charset="0"/>
              </a:rPr>
              <a:t>Switzerland</a:t>
            </a:r>
            <a:endParaRPr lang="cs-CZ" sz="1100" dirty="0"/>
          </a:p>
        </p:txBody>
      </p:sp>
      <p:sp>
        <p:nvSpPr>
          <p:cNvPr id="18" name="Obdélník 17">
            <a:extLst>
              <a:ext uri="{FF2B5EF4-FFF2-40B4-BE49-F238E27FC236}">
                <a16:creationId xmlns:a16="http://schemas.microsoft.com/office/drawing/2014/main" id="{597F24A8-ABC9-4546-9568-02B30B2A2CD9}"/>
              </a:ext>
            </a:extLst>
          </p:cNvPr>
          <p:cNvSpPr/>
          <p:nvPr/>
        </p:nvSpPr>
        <p:spPr>
          <a:xfrm>
            <a:off x="6220277" y="4724988"/>
            <a:ext cx="667170" cy="261610"/>
          </a:xfrm>
          <a:prstGeom prst="rect">
            <a:avLst/>
          </a:prstGeom>
        </p:spPr>
        <p:txBody>
          <a:bodyPr wrap="none">
            <a:spAutoFit/>
          </a:bodyPr>
          <a:lstStyle/>
          <a:p>
            <a:r>
              <a:rPr lang="cs-CZ" sz="1100" dirty="0" err="1">
                <a:latin typeface="Calibri" panose="020F0502020204030204" pitchFamily="34" charset="0"/>
              </a:rPr>
              <a:t>Hungary</a:t>
            </a:r>
            <a:endParaRPr lang="cs-CZ" sz="1100" dirty="0"/>
          </a:p>
        </p:txBody>
      </p:sp>
      <p:sp>
        <p:nvSpPr>
          <p:cNvPr id="34" name="Obdélník 33">
            <a:extLst>
              <a:ext uri="{FF2B5EF4-FFF2-40B4-BE49-F238E27FC236}">
                <a16:creationId xmlns:a16="http://schemas.microsoft.com/office/drawing/2014/main" id="{4252985B-5380-4754-AE4E-B5CFFBACCF43}"/>
              </a:ext>
            </a:extLst>
          </p:cNvPr>
          <p:cNvSpPr/>
          <p:nvPr/>
        </p:nvSpPr>
        <p:spPr>
          <a:xfrm>
            <a:off x="7767979" y="4731160"/>
            <a:ext cx="851515" cy="261610"/>
          </a:xfrm>
          <a:prstGeom prst="rect">
            <a:avLst/>
          </a:prstGeom>
        </p:spPr>
        <p:txBody>
          <a:bodyPr wrap="none">
            <a:spAutoFit/>
          </a:bodyPr>
          <a:lstStyle/>
          <a:p>
            <a:r>
              <a:rPr lang="cs-CZ" sz="1100" dirty="0" err="1">
                <a:latin typeface="Calibri" panose="020F0502020204030204" pitchFamily="34" charset="0"/>
              </a:rPr>
              <a:t>Switzerland</a:t>
            </a:r>
            <a:endParaRPr lang="cs-CZ" sz="1100" dirty="0"/>
          </a:p>
        </p:txBody>
      </p:sp>
      <p:pic>
        <p:nvPicPr>
          <p:cNvPr id="20" name="Obrázek 19">
            <a:extLst>
              <a:ext uri="{FF2B5EF4-FFF2-40B4-BE49-F238E27FC236}">
                <a16:creationId xmlns:a16="http://schemas.microsoft.com/office/drawing/2014/main" id="{A986E4AF-F3BF-4F06-86D7-02F81BDB0B0E}"/>
              </a:ext>
            </a:extLst>
          </p:cNvPr>
          <p:cNvPicPr>
            <a:picLocks noChangeAspect="1"/>
          </p:cNvPicPr>
          <p:nvPr/>
        </p:nvPicPr>
        <p:blipFill>
          <a:blip r:embed="rId11"/>
          <a:stretch>
            <a:fillRect/>
          </a:stretch>
        </p:blipFill>
        <p:spPr>
          <a:xfrm>
            <a:off x="1600305" y="2994884"/>
            <a:ext cx="800108" cy="466460"/>
          </a:xfrm>
          <a:prstGeom prst="rect">
            <a:avLst/>
          </a:prstGeom>
        </p:spPr>
      </p:pic>
      <p:pic>
        <p:nvPicPr>
          <p:cNvPr id="24" name="Obrázek 23" descr="Obsah obrázku kreslení, jídlo&#10;&#10;Popis byl vytvořen automaticky">
            <a:extLst>
              <a:ext uri="{FF2B5EF4-FFF2-40B4-BE49-F238E27FC236}">
                <a16:creationId xmlns:a16="http://schemas.microsoft.com/office/drawing/2014/main" id="{849E668F-9B70-4D2C-8403-A4CB97669FD9}"/>
              </a:ext>
            </a:extLst>
          </p:cNvPr>
          <p:cNvPicPr>
            <a:picLocks noChangeAspect="1"/>
          </p:cNvPicPr>
          <p:nvPr/>
        </p:nvPicPr>
        <p:blipFill>
          <a:blip r:embed="rId12"/>
          <a:stretch>
            <a:fillRect/>
          </a:stretch>
        </p:blipFill>
        <p:spPr>
          <a:xfrm>
            <a:off x="2134247" y="861118"/>
            <a:ext cx="711638" cy="492207"/>
          </a:xfrm>
          <a:prstGeom prst="rect">
            <a:avLst/>
          </a:prstGeom>
        </p:spPr>
      </p:pic>
      <p:pic>
        <p:nvPicPr>
          <p:cNvPr id="26" name="Obrázek 25" descr="Obsah obrázku text, kreslení&#10;&#10;Popis byl vytvořen automaticky">
            <a:extLst>
              <a:ext uri="{FF2B5EF4-FFF2-40B4-BE49-F238E27FC236}">
                <a16:creationId xmlns:a16="http://schemas.microsoft.com/office/drawing/2014/main" id="{8C571105-7C8C-42A8-A01B-55877EC9D5EE}"/>
              </a:ext>
            </a:extLst>
          </p:cNvPr>
          <p:cNvPicPr>
            <a:picLocks noChangeAspect="1"/>
          </p:cNvPicPr>
          <p:nvPr/>
        </p:nvPicPr>
        <p:blipFill>
          <a:blip r:embed="rId13"/>
          <a:stretch>
            <a:fillRect/>
          </a:stretch>
        </p:blipFill>
        <p:spPr>
          <a:xfrm>
            <a:off x="842353" y="798614"/>
            <a:ext cx="704942" cy="704942"/>
          </a:xfrm>
          <a:prstGeom prst="rect">
            <a:avLst/>
          </a:prstGeom>
        </p:spPr>
      </p:pic>
      <p:graphicFrame>
        <p:nvGraphicFramePr>
          <p:cNvPr id="43" name="Object 3">
            <a:extLst>
              <a:ext uri="{FF2B5EF4-FFF2-40B4-BE49-F238E27FC236}">
                <a16:creationId xmlns:a16="http://schemas.microsoft.com/office/drawing/2014/main" id="{2298BB73-86DB-46B6-B05A-09C9D552E34C}"/>
              </a:ext>
            </a:extLst>
          </p:cNvPr>
          <p:cNvGraphicFramePr>
            <a:graphicFrameLocks noChangeAspect="1"/>
          </p:cNvGraphicFramePr>
          <p:nvPr>
            <p:extLst>
              <p:ext uri="{D42A27DB-BD31-4B8C-83A1-F6EECF244321}">
                <p14:modId xmlns:p14="http://schemas.microsoft.com/office/powerpoint/2010/main" val="1236723911"/>
              </p:ext>
            </p:extLst>
          </p:nvPr>
        </p:nvGraphicFramePr>
        <p:xfrm>
          <a:off x="721392" y="2353892"/>
          <a:ext cx="810133" cy="181833"/>
        </p:xfrm>
        <a:graphic>
          <a:graphicData uri="http://schemas.openxmlformats.org/presentationml/2006/ole">
            <mc:AlternateContent xmlns:mc="http://schemas.openxmlformats.org/markup-compatibility/2006">
              <mc:Choice xmlns:v="urn:schemas-microsoft-com:vml" Requires="v">
                <p:oleObj spid="_x0000_s2066" name="Image" r:id="rId14" imgW="2095238" imgH="469841" progId="Photoshop.Image.7">
                  <p:embed/>
                </p:oleObj>
              </mc:Choice>
              <mc:Fallback>
                <p:oleObj name="Image" r:id="rId14" imgW="2095238" imgH="469841" progId="Photoshop.Image.7">
                  <p:embed/>
                  <p:pic>
                    <p:nvPicPr>
                      <p:cNvPr id="66" name="Object 3">
                        <a:extLst>
                          <a:ext uri="{FF2B5EF4-FFF2-40B4-BE49-F238E27FC236}">
                            <a16:creationId xmlns:a16="http://schemas.microsoft.com/office/drawing/2014/main" id="{64A7891D-7F69-42C6-8310-089BBA74BC5D}"/>
                          </a:ext>
                        </a:extLst>
                      </p:cNvPr>
                      <p:cNvPicPr>
                        <a:picLocks noChangeAspect="1" noChangeArrowheads="1"/>
                      </p:cNvPicPr>
                      <p:nvPr/>
                    </p:nvPicPr>
                    <p:blipFill>
                      <a:blip r:embed="rId15">
                        <a:clrChange>
                          <a:clrFrom>
                            <a:srgbClr val="EBEAE7"/>
                          </a:clrFrom>
                          <a:clrTo>
                            <a:srgbClr val="EBEAE7">
                              <a:alpha val="0"/>
                            </a:srgbClr>
                          </a:clrTo>
                        </a:clrChange>
                        <a:extLst>
                          <a:ext uri="{28A0092B-C50C-407E-A947-70E740481C1C}">
                            <a14:useLocalDpi xmlns:a14="http://schemas.microsoft.com/office/drawing/2010/main" val="0"/>
                          </a:ext>
                        </a:extLst>
                      </a:blip>
                      <a:srcRect/>
                      <a:stretch>
                        <a:fillRect/>
                      </a:stretch>
                    </p:blipFill>
                    <p:spPr bwMode="auto">
                      <a:xfrm>
                        <a:off x="721392" y="2353892"/>
                        <a:ext cx="810133" cy="181833"/>
                      </a:xfrm>
                      <a:prstGeom prst="rect">
                        <a:avLst/>
                      </a:prstGeom>
                      <a:noFill/>
                    </p:spPr>
                  </p:pic>
                </p:oleObj>
              </mc:Fallback>
            </mc:AlternateContent>
          </a:graphicData>
        </a:graphic>
      </p:graphicFrame>
      <p:pic>
        <p:nvPicPr>
          <p:cNvPr id="44" name="Picture 23" descr="King">
            <a:extLst>
              <a:ext uri="{FF2B5EF4-FFF2-40B4-BE49-F238E27FC236}">
                <a16:creationId xmlns:a16="http://schemas.microsoft.com/office/drawing/2014/main" id="{FBB1C5BA-E532-4CB1-A1E2-F988569DFDD3}"/>
              </a:ext>
            </a:extLst>
          </p:cNvPr>
          <p:cNvPicPr>
            <a:picLocks noChangeAspect="1" noChangeArrowheads="1"/>
          </p:cNvPicPr>
          <p:nvPr/>
        </p:nvPicPr>
        <p:blipFill>
          <a:blip r:embed="rId16">
            <a:clrChange>
              <a:clrFrom>
                <a:srgbClr val="FFFFFF"/>
              </a:clrFrom>
              <a:clrTo>
                <a:srgbClr val="FFFFFF">
                  <a:alpha val="0"/>
                </a:srgbClr>
              </a:clrTo>
            </a:clrChange>
          </a:blip>
          <a:srcRect/>
          <a:stretch>
            <a:fillRect/>
          </a:stretch>
        </p:blipFill>
        <p:spPr bwMode="auto">
          <a:xfrm>
            <a:off x="3886354" y="1754691"/>
            <a:ext cx="586081" cy="295330"/>
          </a:xfrm>
          <a:prstGeom prst="rect">
            <a:avLst/>
          </a:prstGeom>
          <a:noFill/>
        </p:spPr>
      </p:pic>
      <p:pic>
        <p:nvPicPr>
          <p:cNvPr id="45" name="Picture 29" descr="mk logo">
            <a:extLst>
              <a:ext uri="{FF2B5EF4-FFF2-40B4-BE49-F238E27FC236}">
                <a16:creationId xmlns:a16="http://schemas.microsoft.com/office/drawing/2014/main" id="{AB0D2499-1F0C-4283-83A7-607D49823ADF}"/>
              </a:ext>
            </a:extLst>
          </p:cNvPr>
          <p:cNvPicPr>
            <a:picLocks noChangeAspect="1" noChangeArrowheads="1"/>
          </p:cNvPicPr>
          <p:nvPr/>
        </p:nvPicPr>
        <p:blipFill>
          <a:blip r:embed="rId17">
            <a:clrChange>
              <a:clrFrom>
                <a:srgbClr val="FFFFFF"/>
              </a:clrFrom>
              <a:clrTo>
                <a:srgbClr val="FFFFFF">
                  <a:alpha val="0"/>
                </a:srgbClr>
              </a:clrTo>
            </a:clrChange>
          </a:blip>
          <a:srcRect/>
          <a:stretch>
            <a:fillRect/>
          </a:stretch>
        </p:blipFill>
        <p:spPr bwMode="auto">
          <a:xfrm>
            <a:off x="3452877" y="859421"/>
            <a:ext cx="785258" cy="279304"/>
          </a:xfrm>
          <a:prstGeom prst="rect">
            <a:avLst/>
          </a:prstGeom>
          <a:noFill/>
        </p:spPr>
      </p:pic>
      <p:pic>
        <p:nvPicPr>
          <p:cNvPr id="46" name="Obrázek 45" descr="ibg.png">
            <a:extLst>
              <a:ext uri="{FF2B5EF4-FFF2-40B4-BE49-F238E27FC236}">
                <a16:creationId xmlns:a16="http://schemas.microsoft.com/office/drawing/2014/main" id="{61292CE2-ADE2-487A-ACE0-F7702FED59BD}"/>
              </a:ext>
            </a:extLst>
          </p:cNvPr>
          <p:cNvPicPr>
            <a:picLocks noChangeAspect="1"/>
          </p:cNvPicPr>
          <p:nvPr/>
        </p:nvPicPr>
        <p:blipFill>
          <a:blip r:embed="rId18"/>
          <a:stretch>
            <a:fillRect/>
          </a:stretch>
        </p:blipFill>
        <p:spPr>
          <a:xfrm>
            <a:off x="6103756" y="4324958"/>
            <a:ext cx="856227" cy="483768"/>
          </a:xfrm>
          <a:prstGeom prst="rect">
            <a:avLst/>
          </a:prstGeom>
        </p:spPr>
      </p:pic>
      <p:pic>
        <p:nvPicPr>
          <p:cNvPr id="47" name="Picture 68" descr="E:\prace\obr\future\loga\gondrand\gondrand.gif">
            <a:extLst>
              <a:ext uri="{FF2B5EF4-FFF2-40B4-BE49-F238E27FC236}">
                <a16:creationId xmlns:a16="http://schemas.microsoft.com/office/drawing/2014/main" id="{DE14CD8E-24FA-4BC4-BA00-A264BFE2E1F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64478" y="4042976"/>
            <a:ext cx="653827" cy="4425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Documents and Settings\lkyncl\Plocha\obr\future\loga\ITEC\header-logo.jpg">
            <a:extLst>
              <a:ext uri="{FF2B5EF4-FFF2-40B4-BE49-F238E27FC236}">
                <a16:creationId xmlns:a16="http://schemas.microsoft.com/office/drawing/2014/main" id="{9DA041CC-BAAF-4057-8F84-2A20E160ADDD}"/>
              </a:ext>
            </a:extLst>
          </p:cNvPr>
          <p:cNvPicPr>
            <a:picLocks noChangeAspect="1" noChangeArrowheads="1"/>
          </p:cNvPicPr>
          <p:nvPr/>
        </p:nvPicPr>
        <p:blipFill>
          <a:blip r:embed="rId20"/>
          <a:srcRect/>
          <a:stretch>
            <a:fillRect/>
          </a:stretch>
        </p:blipFill>
        <p:spPr bwMode="auto">
          <a:xfrm>
            <a:off x="3746885" y="2711941"/>
            <a:ext cx="668497" cy="286784"/>
          </a:xfrm>
          <a:prstGeom prst="rect">
            <a:avLst/>
          </a:prstGeom>
          <a:noFill/>
        </p:spPr>
      </p:pic>
      <p:pic>
        <p:nvPicPr>
          <p:cNvPr id="51" name="Obrázek 50">
            <a:extLst>
              <a:ext uri="{FF2B5EF4-FFF2-40B4-BE49-F238E27FC236}">
                <a16:creationId xmlns:a16="http://schemas.microsoft.com/office/drawing/2014/main" id="{6EC77D08-CA4A-4845-857C-38A7D68958D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71514" y="2085282"/>
            <a:ext cx="707828" cy="299141"/>
          </a:xfrm>
          <a:prstGeom prst="rect">
            <a:avLst/>
          </a:prstGeom>
        </p:spPr>
      </p:pic>
      <p:pic>
        <p:nvPicPr>
          <p:cNvPr id="52" name="Bild 11">
            <a:extLst>
              <a:ext uri="{FF2B5EF4-FFF2-40B4-BE49-F238E27FC236}">
                <a16:creationId xmlns:a16="http://schemas.microsoft.com/office/drawing/2014/main" id="{FDFE74C9-91A1-4793-8D82-0DE497D9B67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40515" y="4488024"/>
            <a:ext cx="622766" cy="29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3289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descr="Obsah obrázku osoba, přenosný počítač, žena, stůl&#10;&#10;Popis byl vytvořen automaticky">
            <a:extLst>
              <a:ext uri="{FF2B5EF4-FFF2-40B4-BE49-F238E27FC236}">
                <a16:creationId xmlns:a16="http://schemas.microsoft.com/office/drawing/2014/main" id="{4A05511E-61AD-4973-B64C-4DEAFB81EADA}"/>
              </a:ext>
            </a:extLst>
          </p:cNvPr>
          <p:cNvPicPr>
            <a:picLocks noChangeAspect="1"/>
          </p:cNvPicPr>
          <p:nvPr/>
        </p:nvPicPr>
        <p:blipFill rotWithShape="1">
          <a:blip r:embed="rId3"/>
          <a:srcRect t="3276" b="12820"/>
          <a:stretch/>
        </p:blipFill>
        <p:spPr>
          <a:xfrm>
            <a:off x="-16214" y="-1"/>
            <a:ext cx="9158988" cy="5143135"/>
          </a:xfrm>
          <a:prstGeom prst="rect">
            <a:avLst/>
          </a:prstGeom>
        </p:spPr>
      </p:pic>
      <p:sp>
        <p:nvSpPr>
          <p:cNvPr id="6" name="Rectangle 5"/>
          <p:cNvSpPr/>
          <p:nvPr/>
        </p:nvSpPr>
        <p:spPr bwMode="auto">
          <a:xfrm>
            <a:off x="-16214" y="365"/>
            <a:ext cx="9160215" cy="1491708"/>
          </a:xfrm>
          <a:prstGeom prst="rect">
            <a:avLst/>
          </a:prstGeom>
          <a:gradFill flip="none" rotWithShape="1">
            <a:gsLst>
              <a:gs pos="0">
                <a:schemeClr val="bg1">
                  <a:alpha val="0"/>
                </a:schemeClr>
              </a:gs>
              <a:gs pos="71000">
                <a:schemeClr val="bg1">
                  <a:alpha val="88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320813" y="206372"/>
            <a:ext cx="8730000" cy="634632"/>
          </a:xfrm>
        </p:spPr>
        <p:txBody>
          <a:bodyPr>
            <a:noAutofit/>
          </a:bodyPr>
          <a:lstStyle/>
          <a:p>
            <a:r>
              <a:rPr lang="en-US" sz="3600" b="0" dirty="0" err="1"/>
              <a:t>Nullam</a:t>
            </a:r>
            <a:r>
              <a:rPr lang="en-US" sz="3600" b="0" dirty="0"/>
              <a:t> </a:t>
            </a:r>
            <a:r>
              <a:rPr lang="en-US" sz="3600" b="0" dirty="0" err="1"/>
              <a:t>dapibus</a:t>
            </a:r>
            <a:r>
              <a:rPr lang="en-US" sz="3600" b="0" dirty="0"/>
              <a:t> fermentum ipsum</a:t>
            </a:r>
            <a:r>
              <a:rPr lang="cs-CZ" sz="3600" b="0" dirty="0"/>
              <a:t>?</a:t>
            </a:r>
            <a:r>
              <a:rPr lang="en-US" sz="3600" b="0" dirty="0"/>
              <a:t> </a:t>
            </a:r>
          </a:p>
        </p:txBody>
      </p:sp>
      <p:sp>
        <p:nvSpPr>
          <p:cNvPr id="25" name="Oval 24"/>
          <p:cNvSpPr/>
          <p:nvPr/>
        </p:nvSpPr>
        <p:spPr bwMode="auto">
          <a:xfrm>
            <a:off x="3899682" y="2864073"/>
            <a:ext cx="1344637" cy="1344637"/>
          </a:xfrm>
          <a:prstGeom prst="ellipse">
            <a:avLst/>
          </a:prstGeom>
          <a:solidFill>
            <a:srgbClr val="FFFFFF">
              <a:alpha val="83000"/>
            </a:srgb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a:spLocks noChangeAspect="1"/>
          </p:cNvSpPr>
          <p:nvPr/>
        </p:nvSpPr>
        <p:spPr bwMode="auto">
          <a:xfrm>
            <a:off x="3966921" y="2931305"/>
            <a:ext cx="1210173" cy="1210173"/>
          </a:xfrm>
          <a:prstGeom prst="ellipse">
            <a:avLst/>
          </a:prstGeom>
          <a:solidFill>
            <a:schemeClr val="tx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4"/>
          <p:cNvSpPr txBox="1">
            <a:spLocks/>
          </p:cNvSpPr>
          <p:nvPr/>
        </p:nvSpPr>
        <p:spPr>
          <a:xfrm>
            <a:off x="3899689" y="3334691"/>
            <a:ext cx="1344622" cy="407419"/>
          </a:xfrm>
          <a:prstGeom prst="rect">
            <a:avLst/>
          </a:prstGeom>
        </p:spPr>
        <p:txBody>
          <a:bodyPr vert="horz" wrap="square" lIns="107571" tIns="0" rIns="107571" bIns="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471" spc="-37" dirty="0">
                <a:solidFill>
                  <a:schemeClr val="bg1"/>
                </a:solidFill>
                <a:latin typeface="+mn-lt"/>
                <a:cs typeface="Segoe UI Semibold" panose="020B0702040204020203" pitchFamily="34" charset="0"/>
              </a:rPr>
              <a:t>Integer </a:t>
            </a:r>
            <a:r>
              <a:rPr lang="en-US" sz="1471" spc="-37" dirty="0" err="1">
                <a:solidFill>
                  <a:schemeClr val="bg1"/>
                </a:solidFill>
                <a:latin typeface="+mn-lt"/>
                <a:cs typeface="Segoe UI Semibold" panose="020B0702040204020203" pitchFamily="34" charset="0"/>
              </a:rPr>
              <a:t>rutrum</a:t>
            </a:r>
            <a:r>
              <a:rPr lang="cs-CZ" sz="1471" spc="-37" dirty="0">
                <a:solidFill>
                  <a:schemeClr val="bg1"/>
                </a:solidFill>
                <a:latin typeface="+mn-lt"/>
                <a:cs typeface="Segoe UI Semibold" panose="020B0702040204020203" pitchFamily="34" charset="0"/>
              </a:rPr>
              <a:t>e</a:t>
            </a:r>
            <a:endParaRPr lang="en-US" sz="1471" spc="-37" dirty="0">
              <a:solidFill>
                <a:schemeClr val="bg1"/>
              </a:solidFill>
              <a:latin typeface="+mn-lt"/>
              <a:cs typeface="Segoe UI Semibold" panose="020B0702040204020203" pitchFamily="34" charset="0"/>
            </a:endParaRPr>
          </a:p>
        </p:txBody>
      </p:sp>
      <p:sp>
        <p:nvSpPr>
          <p:cNvPr id="29" name="Oval 28"/>
          <p:cNvSpPr/>
          <p:nvPr/>
        </p:nvSpPr>
        <p:spPr bwMode="auto">
          <a:xfrm>
            <a:off x="777843" y="2864073"/>
            <a:ext cx="1344637" cy="1344637"/>
          </a:xfrm>
          <a:prstGeom prst="ellipse">
            <a:avLst/>
          </a:prstGeom>
          <a:solidFill>
            <a:srgbClr val="FFFFFF">
              <a:alpha val="83000"/>
            </a:srgbClr>
          </a:solid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a:spLocks noChangeAspect="1"/>
          </p:cNvSpPr>
          <p:nvPr/>
        </p:nvSpPr>
        <p:spPr bwMode="auto">
          <a:xfrm>
            <a:off x="845082" y="2931305"/>
            <a:ext cx="1210173" cy="1210173"/>
          </a:xfrm>
          <a:prstGeom prst="ellipse">
            <a:avLst/>
          </a:prstGeom>
          <a:solidFill>
            <a:schemeClr val="tx1"/>
          </a:solid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itle 4"/>
          <p:cNvSpPr txBox="1">
            <a:spLocks/>
          </p:cNvSpPr>
          <p:nvPr/>
        </p:nvSpPr>
        <p:spPr>
          <a:xfrm>
            <a:off x="845082" y="3331822"/>
            <a:ext cx="1210173" cy="407419"/>
          </a:xfrm>
          <a:prstGeom prst="rect">
            <a:avLst/>
          </a:prstGeom>
        </p:spPr>
        <p:txBody>
          <a:bodyPr vert="horz" wrap="square" lIns="107571" tIns="0" rIns="107571" bIns="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471" spc="-37" dirty="0" err="1">
                <a:solidFill>
                  <a:schemeClr val="bg1"/>
                </a:solidFill>
                <a:latin typeface="+mn-lt"/>
                <a:cs typeface="Segoe UI Semibold" panose="020B0702040204020203" pitchFamily="34" charset="0"/>
              </a:rPr>
              <a:t>Vivamus</a:t>
            </a:r>
            <a:r>
              <a:rPr lang="en-US" sz="1471" spc="-37" dirty="0">
                <a:solidFill>
                  <a:schemeClr val="bg1"/>
                </a:solidFill>
                <a:latin typeface="+mn-lt"/>
                <a:cs typeface="Segoe UI Semibold" panose="020B0702040204020203" pitchFamily="34" charset="0"/>
              </a:rPr>
              <a:t> ac</a:t>
            </a:r>
            <a:r>
              <a:rPr lang="cs-CZ" sz="1471" spc="-37" dirty="0">
                <a:solidFill>
                  <a:schemeClr val="bg1"/>
                </a:solidFill>
                <a:latin typeface="+mn-lt"/>
                <a:cs typeface="Segoe UI Semibold" panose="020B0702040204020203" pitchFamily="34" charset="0"/>
              </a:rPr>
              <a:t>tem</a:t>
            </a:r>
            <a:endParaRPr lang="en-US" sz="1471" spc="-37" dirty="0">
              <a:solidFill>
                <a:schemeClr val="bg1"/>
              </a:solidFill>
              <a:latin typeface="+mn-lt"/>
              <a:cs typeface="Segoe UI Semibold" panose="020B0702040204020203" pitchFamily="34" charset="0"/>
            </a:endParaRPr>
          </a:p>
        </p:txBody>
      </p:sp>
      <p:sp>
        <p:nvSpPr>
          <p:cNvPr id="33" name="Oval 32"/>
          <p:cNvSpPr/>
          <p:nvPr/>
        </p:nvSpPr>
        <p:spPr bwMode="auto">
          <a:xfrm>
            <a:off x="5460602" y="2864073"/>
            <a:ext cx="1344637" cy="1344637"/>
          </a:xfrm>
          <a:prstGeom prst="ellipse">
            <a:avLst/>
          </a:prstGeom>
          <a:solidFill>
            <a:srgbClr val="FFFFFF">
              <a:alpha val="83000"/>
            </a:srgb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a:spLocks noChangeAspect="1"/>
          </p:cNvSpPr>
          <p:nvPr/>
        </p:nvSpPr>
        <p:spPr bwMode="auto">
          <a:xfrm>
            <a:off x="5527834" y="2931305"/>
            <a:ext cx="1210173" cy="1210173"/>
          </a:xfrm>
          <a:prstGeom prst="ellipse">
            <a:avLst/>
          </a:prstGeom>
          <a:solidFill>
            <a:schemeClr val="tx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itle 4"/>
          <p:cNvSpPr txBox="1">
            <a:spLocks/>
          </p:cNvSpPr>
          <p:nvPr/>
        </p:nvSpPr>
        <p:spPr>
          <a:xfrm>
            <a:off x="5460609" y="3334691"/>
            <a:ext cx="1344622" cy="407419"/>
          </a:xfrm>
          <a:prstGeom prst="rect">
            <a:avLst/>
          </a:prstGeom>
        </p:spPr>
        <p:txBody>
          <a:bodyPr vert="horz" wrap="square" lIns="107571" tIns="0" rIns="107571" bIns="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471" spc="-37" dirty="0" err="1">
                <a:solidFill>
                  <a:schemeClr val="bg1"/>
                </a:solidFill>
                <a:latin typeface="+mn-lt"/>
                <a:cs typeface="Segoe UI Semibold" panose="020B0702040204020203" pitchFamily="34" charset="0"/>
              </a:rPr>
              <a:t>Quisque</a:t>
            </a:r>
            <a:r>
              <a:rPr lang="en-US" sz="1471" spc="-37" dirty="0">
                <a:solidFill>
                  <a:schemeClr val="bg1"/>
                </a:solidFill>
                <a:latin typeface="+mn-lt"/>
                <a:cs typeface="Segoe UI Semibold" panose="020B0702040204020203" pitchFamily="34" charset="0"/>
              </a:rPr>
              <a:t> </a:t>
            </a:r>
            <a:r>
              <a:rPr lang="en-US" sz="1471" spc="-37" dirty="0" err="1">
                <a:solidFill>
                  <a:schemeClr val="bg1"/>
                </a:solidFill>
                <a:latin typeface="+mn-lt"/>
                <a:cs typeface="Segoe UI Semibold" panose="020B0702040204020203" pitchFamily="34" charset="0"/>
              </a:rPr>
              <a:t>tincidunt</a:t>
            </a:r>
            <a:endParaRPr lang="en-US" sz="1471" spc="-37" dirty="0">
              <a:solidFill>
                <a:schemeClr val="bg1"/>
              </a:solidFill>
              <a:latin typeface="+mn-lt"/>
              <a:cs typeface="Segoe UI Semibold" panose="020B0702040204020203" pitchFamily="34" charset="0"/>
            </a:endParaRPr>
          </a:p>
        </p:txBody>
      </p:sp>
      <p:sp>
        <p:nvSpPr>
          <p:cNvPr id="37" name="Oval 36"/>
          <p:cNvSpPr/>
          <p:nvPr/>
        </p:nvSpPr>
        <p:spPr bwMode="auto">
          <a:xfrm>
            <a:off x="2338763" y="2864073"/>
            <a:ext cx="1344637" cy="1344637"/>
          </a:xfrm>
          <a:prstGeom prst="ellipse">
            <a:avLst/>
          </a:prstGeom>
          <a:solidFill>
            <a:srgbClr val="FFFFFF">
              <a:alpha val="83000"/>
            </a:srgb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a:spLocks noChangeAspect="1"/>
          </p:cNvSpPr>
          <p:nvPr/>
        </p:nvSpPr>
        <p:spPr bwMode="auto">
          <a:xfrm>
            <a:off x="2406002" y="2931305"/>
            <a:ext cx="1210173" cy="1210173"/>
          </a:xfrm>
          <a:prstGeom prst="ellipse">
            <a:avLst/>
          </a:prstGeom>
          <a:solidFill>
            <a:schemeClr val="tx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itle 4"/>
          <p:cNvSpPr txBox="1">
            <a:spLocks/>
          </p:cNvSpPr>
          <p:nvPr/>
        </p:nvSpPr>
        <p:spPr>
          <a:xfrm>
            <a:off x="2338770" y="3334691"/>
            <a:ext cx="1344622" cy="407419"/>
          </a:xfrm>
          <a:prstGeom prst="rect">
            <a:avLst/>
          </a:prstGeom>
        </p:spPr>
        <p:txBody>
          <a:bodyPr vert="horz" wrap="square" lIns="107571" tIns="0" rIns="107571" bIns="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471" spc="-37" dirty="0" err="1">
                <a:solidFill>
                  <a:schemeClr val="bg1"/>
                </a:solidFill>
                <a:latin typeface="+mn-lt"/>
                <a:cs typeface="Segoe UI Semibold" panose="020B0702040204020203" pitchFamily="34" charset="0"/>
              </a:rPr>
              <a:t>Etiam</a:t>
            </a:r>
            <a:r>
              <a:rPr lang="en-US" sz="1471" spc="-37" dirty="0">
                <a:solidFill>
                  <a:schemeClr val="bg1"/>
                </a:solidFill>
                <a:latin typeface="+mn-lt"/>
                <a:cs typeface="Segoe UI Semibold" panose="020B0702040204020203" pitchFamily="34" charset="0"/>
              </a:rPr>
              <a:t> dui </a:t>
            </a:r>
            <a:r>
              <a:rPr lang="en-US" sz="1471" spc="-37" dirty="0" err="1">
                <a:solidFill>
                  <a:schemeClr val="bg1"/>
                </a:solidFill>
                <a:latin typeface="+mn-lt"/>
                <a:cs typeface="Segoe UI Semibold" panose="020B0702040204020203" pitchFamily="34" charset="0"/>
              </a:rPr>
              <a:t>sem</a:t>
            </a:r>
            <a:r>
              <a:rPr lang="cs-CZ" sz="1471" spc="-37" dirty="0" err="1">
                <a:solidFill>
                  <a:schemeClr val="bg1"/>
                </a:solidFill>
                <a:latin typeface="+mn-lt"/>
                <a:cs typeface="Segoe UI Semibold" panose="020B0702040204020203" pitchFamily="34" charset="0"/>
              </a:rPr>
              <a:t>toc</a:t>
            </a:r>
            <a:endParaRPr lang="en-US" sz="1471" spc="-37" dirty="0">
              <a:solidFill>
                <a:schemeClr val="bg1"/>
              </a:solidFill>
              <a:latin typeface="+mn-lt"/>
              <a:cs typeface="Segoe UI Semibold" panose="020B0702040204020203" pitchFamily="34" charset="0"/>
            </a:endParaRPr>
          </a:p>
        </p:txBody>
      </p:sp>
      <p:sp>
        <p:nvSpPr>
          <p:cNvPr id="45" name="Oval 44"/>
          <p:cNvSpPr/>
          <p:nvPr/>
        </p:nvSpPr>
        <p:spPr bwMode="auto">
          <a:xfrm>
            <a:off x="7021520" y="2864073"/>
            <a:ext cx="1344637" cy="1344637"/>
          </a:xfrm>
          <a:prstGeom prst="ellipse">
            <a:avLst/>
          </a:prstGeom>
          <a:solidFill>
            <a:srgbClr val="FFFFFF">
              <a:alpha val="83000"/>
            </a:srgb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a:spLocks noChangeAspect="1"/>
          </p:cNvSpPr>
          <p:nvPr/>
        </p:nvSpPr>
        <p:spPr bwMode="auto">
          <a:xfrm>
            <a:off x="7088752" y="2931305"/>
            <a:ext cx="1210173" cy="1210173"/>
          </a:xfrm>
          <a:prstGeom prst="ellipse">
            <a:avLst/>
          </a:prstGeom>
          <a:solidFill>
            <a:schemeClr val="tx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itle 4"/>
          <p:cNvSpPr txBox="1">
            <a:spLocks/>
          </p:cNvSpPr>
          <p:nvPr/>
        </p:nvSpPr>
        <p:spPr>
          <a:xfrm>
            <a:off x="7021527" y="3359225"/>
            <a:ext cx="1344622" cy="407419"/>
          </a:xfrm>
          <a:prstGeom prst="rect">
            <a:avLst/>
          </a:prstGeom>
        </p:spPr>
        <p:txBody>
          <a:bodyPr vert="horz" wrap="square" lIns="107571" tIns="0" rIns="107571" bIns="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471" spc="-37" dirty="0" err="1">
                <a:solidFill>
                  <a:schemeClr val="bg1"/>
                </a:solidFill>
                <a:latin typeface="+mn-lt"/>
                <a:cs typeface="Segoe UI Semibold" panose="020B0702040204020203" pitchFamily="34" charset="0"/>
              </a:rPr>
              <a:t>Pellentesque</a:t>
            </a:r>
            <a:r>
              <a:rPr lang="en-US" sz="1471" spc="-37" dirty="0">
                <a:solidFill>
                  <a:schemeClr val="bg1"/>
                </a:solidFill>
                <a:latin typeface="+mn-lt"/>
                <a:cs typeface="Segoe UI Semibold" panose="020B0702040204020203" pitchFamily="34" charset="0"/>
              </a:rPr>
              <a:t> </a:t>
            </a:r>
            <a:r>
              <a:rPr lang="en-US" sz="1471" spc="-37" dirty="0" err="1">
                <a:solidFill>
                  <a:schemeClr val="bg1"/>
                </a:solidFill>
                <a:latin typeface="+mn-lt"/>
                <a:cs typeface="Segoe UI Semibold" panose="020B0702040204020203" pitchFamily="34" charset="0"/>
              </a:rPr>
              <a:t>pretium</a:t>
            </a:r>
            <a:endParaRPr lang="en-US" sz="1471" spc="-37" dirty="0">
              <a:solidFill>
                <a:schemeClr val="bg1"/>
              </a:solidFill>
              <a:latin typeface="+mn-lt"/>
              <a:cs typeface="Segoe UI Semibold" panose="020B0702040204020203" pitchFamily="34" charset="0"/>
            </a:endParaRPr>
          </a:p>
        </p:txBody>
      </p:sp>
    </p:spTree>
    <p:extLst>
      <p:ext uri="{BB962C8B-B14F-4D97-AF65-F5344CB8AC3E}">
        <p14:creationId xmlns:p14="http://schemas.microsoft.com/office/powerpoint/2010/main" val="150531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Skupina 141">
            <a:extLst>
              <a:ext uri="{FF2B5EF4-FFF2-40B4-BE49-F238E27FC236}">
                <a16:creationId xmlns:a16="http://schemas.microsoft.com/office/drawing/2014/main" id="{B34728D4-8112-4BFD-9364-5FA01602F852}"/>
              </a:ext>
            </a:extLst>
          </p:cNvPr>
          <p:cNvGrpSpPr/>
          <p:nvPr/>
        </p:nvGrpSpPr>
        <p:grpSpPr>
          <a:xfrm>
            <a:off x="-6765" y="0"/>
            <a:ext cx="499825" cy="5143499"/>
            <a:chOff x="-6765" y="0"/>
            <a:chExt cx="499825" cy="5143499"/>
          </a:xfrm>
        </p:grpSpPr>
        <p:sp>
          <p:nvSpPr>
            <p:cNvPr id="143" name="Obdélník 142">
              <a:extLst>
                <a:ext uri="{FF2B5EF4-FFF2-40B4-BE49-F238E27FC236}">
                  <a16:creationId xmlns:a16="http://schemas.microsoft.com/office/drawing/2014/main" id="{F34F2B0E-4510-4EA6-9E74-3306DC6ED01E}"/>
                </a:ext>
              </a:extLst>
            </p:cNvPr>
            <p:cNvSpPr/>
            <p:nvPr/>
          </p:nvSpPr>
          <p:spPr>
            <a:xfrm>
              <a:off x="-6049" y="0"/>
              <a:ext cx="499109" cy="51434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solidFill>
                  <a:schemeClr val="bg1"/>
                </a:solidFill>
              </a:endParaRPr>
            </a:p>
          </p:txBody>
        </p:sp>
        <p:sp>
          <p:nvSpPr>
            <p:cNvPr id="144" name="Šestiúhelník 6">
              <a:extLst>
                <a:ext uri="{FF2B5EF4-FFF2-40B4-BE49-F238E27FC236}">
                  <a16:creationId xmlns:a16="http://schemas.microsoft.com/office/drawing/2014/main" id="{FD0CDB14-1173-46B4-9FA7-8035ED4355D2}"/>
                </a:ext>
              </a:extLst>
            </p:cNvPr>
            <p:cNvSpPr/>
            <p:nvPr/>
          </p:nvSpPr>
          <p:spPr>
            <a:xfrm>
              <a:off x="-3644" y="228845"/>
              <a:ext cx="421655" cy="84804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45" name="Šestiúhelník 13">
              <a:extLst>
                <a:ext uri="{FF2B5EF4-FFF2-40B4-BE49-F238E27FC236}">
                  <a16:creationId xmlns:a16="http://schemas.microsoft.com/office/drawing/2014/main" id="{7E8723F7-24F3-4CAA-BDEF-0F8024898C41}"/>
                </a:ext>
              </a:extLst>
            </p:cNvPr>
            <p:cNvSpPr/>
            <p:nvPr/>
          </p:nvSpPr>
          <p:spPr>
            <a:xfrm rot="10800000">
              <a:off x="-2556"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46" name="Šestiúhelník 15">
              <a:extLst>
                <a:ext uri="{FF2B5EF4-FFF2-40B4-BE49-F238E27FC236}">
                  <a16:creationId xmlns:a16="http://schemas.microsoft.com/office/drawing/2014/main" id="{204A8714-6D2E-4989-88F4-755DCC44883A}"/>
                </a:ext>
              </a:extLst>
            </p:cNvPr>
            <p:cNvSpPr/>
            <p:nvPr/>
          </p:nvSpPr>
          <p:spPr>
            <a:xfrm rot="10800000">
              <a:off x="-4923"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47" name="Šestiúhelník 8">
              <a:extLst>
                <a:ext uri="{FF2B5EF4-FFF2-40B4-BE49-F238E27FC236}">
                  <a16:creationId xmlns:a16="http://schemas.microsoft.com/office/drawing/2014/main" id="{B60ECABA-68E3-4D1F-B835-19C6B5B206D1}"/>
                </a:ext>
              </a:extLst>
            </p:cNvPr>
            <p:cNvSpPr/>
            <p:nvPr/>
          </p:nvSpPr>
          <p:spPr>
            <a:xfrm>
              <a:off x="-6765"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148" name="Šestiúhelník 10">
              <a:extLst>
                <a:ext uri="{FF2B5EF4-FFF2-40B4-BE49-F238E27FC236}">
                  <a16:creationId xmlns:a16="http://schemas.microsoft.com/office/drawing/2014/main" id="{77F89B8A-0027-4024-9BEC-BAE5C8A8EA02}"/>
                </a:ext>
              </a:extLst>
            </p:cNvPr>
            <p:cNvSpPr/>
            <p:nvPr/>
          </p:nvSpPr>
          <p:spPr>
            <a:xfrm>
              <a:off x="-6765"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149" name="Obrázek 148">
              <a:extLst>
                <a:ext uri="{FF2B5EF4-FFF2-40B4-BE49-F238E27FC236}">
                  <a16:creationId xmlns:a16="http://schemas.microsoft.com/office/drawing/2014/main" id="{1CA24ADC-EF4B-4E60-86BE-AC60209AC853}"/>
                </a:ext>
              </a:extLst>
            </p:cNvPr>
            <p:cNvPicPr>
              <a:picLocks noChangeAspect="1"/>
            </p:cNvPicPr>
            <p:nvPr/>
          </p:nvPicPr>
          <p:blipFill>
            <a:blip r:embed="rId3"/>
            <a:stretch>
              <a:fillRect/>
            </a:stretch>
          </p:blipFill>
          <p:spPr>
            <a:xfrm>
              <a:off x="44430" y="1560951"/>
              <a:ext cx="274778" cy="196154"/>
            </a:xfrm>
            <a:prstGeom prst="rect">
              <a:avLst/>
            </a:prstGeom>
          </p:spPr>
        </p:pic>
        <p:pic>
          <p:nvPicPr>
            <p:cNvPr id="150" name="Obrázek 149">
              <a:extLst>
                <a:ext uri="{FF2B5EF4-FFF2-40B4-BE49-F238E27FC236}">
                  <a16:creationId xmlns:a16="http://schemas.microsoft.com/office/drawing/2014/main" id="{B1AC2B70-1685-40BE-AA14-19FF86AD8194}"/>
                </a:ext>
              </a:extLst>
            </p:cNvPr>
            <p:cNvPicPr>
              <a:picLocks noChangeAspect="1"/>
            </p:cNvPicPr>
            <p:nvPr/>
          </p:nvPicPr>
          <p:blipFill>
            <a:blip r:embed="rId4"/>
            <a:stretch>
              <a:fillRect/>
            </a:stretch>
          </p:blipFill>
          <p:spPr>
            <a:xfrm>
              <a:off x="27562" y="494160"/>
              <a:ext cx="298214" cy="295382"/>
            </a:xfrm>
            <a:prstGeom prst="rect">
              <a:avLst/>
            </a:prstGeom>
          </p:spPr>
        </p:pic>
        <p:pic>
          <p:nvPicPr>
            <p:cNvPr id="151" name="Obrázek 150">
              <a:extLst>
                <a:ext uri="{FF2B5EF4-FFF2-40B4-BE49-F238E27FC236}">
                  <a16:creationId xmlns:a16="http://schemas.microsoft.com/office/drawing/2014/main" id="{068A52A9-70F1-402F-87DF-F8F2056E6860}"/>
                </a:ext>
              </a:extLst>
            </p:cNvPr>
            <p:cNvPicPr>
              <a:picLocks noChangeAspect="1"/>
            </p:cNvPicPr>
            <p:nvPr/>
          </p:nvPicPr>
          <p:blipFill>
            <a:blip r:embed="rId5"/>
            <a:stretch>
              <a:fillRect/>
            </a:stretch>
          </p:blipFill>
          <p:spPr>
            <a:xfrm>
              <a:off x="66010" y="2514005"/>
              <a:ext cx="224244" cy="227526"/>
            </a:xfrm>
            <a:prstGeom prst="rect">
              <a:avLst/>
            </a:prstGeom>
          </p:spPr>
        </p:pic>
        <p:pic>
          <p:nvPicPr>
            <p:cNvPr id="152" name="Obrázek 151">
              <a:extLst>
                <a:ext uri="{FF2B5EF4-FFF2-40B4-BE49-F238E27FC236}">
                  <a16:creationId xmlns:a16="http://schemas.microsoft.com/office/drawing/2014/main" id="{93116441-7073-47BA-90AC-017A55831A52}"/>
                </a:ext>
              </a:extLst>
            </p:cNvPr>
            <p:cNvPicPr>
              <a:picLocks noChangeAspect="1"/>
            </p:cNvPicPr>
            <p:nvPr/>
          </p:nvPicPr>
          <p:blipFill>
            <a:blip r:embed="rId6"/>
            <a:stretch>
              <a:fillRect/>
            </a:stretch>
          </p:blipFill>
          <p:spPr>
            <a:xfrm>
              <a:off x="61816" y="3461344"/>
              <a:ext cx="265088" cy="240324"/>
            </a:xfrm>
            <a:prstGeom prst="rect">
              <a:avLst/>
            </a:prstGeom>
          </p:spPr>
        </p:pic>
        <p:pic>
          <p:nvPicPr>
            <p:cNvPr id="153" name="Grafický objekt 152">
              <a:extLst>
                <a:ext uri="{FF2B5EF4-FFF2-40B4-BE49-F238E27FC236}">
                  <a16:creationId xmlns:a16="http://schemas.microsoft.com/office/drawing/2014/main" id="{9C75F3D5-634C-48B6-AF53-ED18CAB79F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12" y="4408069"/>
              <a:ext cx="260892" cy="259642"/>
            </a:xfrm>
            <a:prstGeom prst="rect">
              <a:avLst/>
            </a:prstGeom>
          </p:spPr>
        </p:pic>
      </p:grpSp>
      <p:sp>
        <p:nvSpPr>
          <p:cNvPr id="154" name="Nadpis 1">
            <a:extLst>
              <a:ext uri="{FF2B5EF4-FFF2-40B4-BE49-F238E27FC236}">
                <a16:creationId xmlns:a16="http://schemas.microsoft.com/office/drawing/2014/main" id="{D235C2FC-55C1-4CB6-A7E6-D0D81E027CE2}"/>
              </a:ext>
            </a:extLst>
          </p:cNvPr>
          <p:cNvSpPr txBox="1">
            <a:spLocks/>
          </p:cNvSpPr>
          <p:nvPr/>
        </p:nvSpPr>
        <p:spPr>
          <a:xfrm>
            <a:off x="494894" y="124122"/>
            <a:ext cx="8499404" cy="434579"/>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cs-CZ" sz="2400" b="0" dirty="0" err="1">
                <a:solidFill>
                  <a:schemeClr val="tx1"/>
                </a:solidFill>
                <a:latin typeface="Calibri Light" panose="020F0302020204030204" pitchFamily="34" charset="0"/>
                <a:cs typeface="Calibri Light" panose="020F0302020204030204" pitchFamily="34" charset="0"/>
              </a:rPr>
              <a:t>Worldwide</a:t>
            </a:r>
            <a:r>
              <a:rPr lang="cs-CZ" sz="2400" b="0" dirty="0">
                <a:solidFill>
                  <a:schemeClr val="tx1"/>
                </a:solidFill>
                <a:latin typeface="Calibri Light" panose="020F0302020204030204" pitchFamily="34" charset="0"/>
                <a:cs typeface="Calibri Light" panose="020F0302020204030204" pitchFamily="34" charset="0"/>
              </a:rPr>
              <a:t> </a:t>
            </a:r>
            <a:r>
              <a:rPr lang="cs-CZ" sz="2400" b="0" dirty="0" err="1">
                <a:solidFill>
                  <a:schemeClr val="tx1"/>
                </a:solidFill>
                <a:latin typeface="Calibri Light" panose="020F0302020204030204" pitchFamily="34" charset="0"/>
                <a:cs typeface="Calibri Light" panose="020F0302020204030204" pitchFamily="34" charset="0"/>
              </a:rPr>
              <a:t>references</a:t>
            </a:r>
            <a:endParaRPr lang="cs-CZ" sz="2400" b="0" dirty="0">
              <a:solidFill>
                <a:schemeClr val="tx1"/>
              </a:solidFill>
              <a:latin typeface="Calibri Light" panose="020F0302020204030204" pitchFamily="34" charset="0"/>
              <a:cs typeface="Calibri Light" panose="020F0302020204030204" pitchFamily="34" charset="0"/>
            </a:endParaRPr>
          </a:p>
        </p:txBody>
      </p:sp>
      <p:pic>
        <p:nvPicPr>
          <p:cNvPr id="3" name="Obrázek 2">
            <a:extLst>
              <a:ext uri="{FF2B5EF4-FFF2-40B4-BE49-F238E27FC236}">
                <a16:creationId xmlns:a16="http://schemas.microsoft.com/office/drawing/2014/main" id="{6C28F509-C978-4A0B-8D38-F8496363A562}"/>
              </a:ext>
            </a:extLst>
          </p:cNvPr>
          <p:cNvPicPr>
            <a:picLocks noChangeAspect="1"/>
          </p:cNvPicPr>
          <p:nvPr/>
        </p:nvPicPr>
        <p:blipFill>
          <a:blip r:embed="rId9"/>
          <a:stretch>
            <a:fillRect/>
          </a:stretch>
        </p:blipFill>
        <p:spPr>
          <a:xfrm>
            <a:off x="604432" y="911569"/>
            <a:ext cx="6376557" cy="4218338"/>
          </a:xfrm>
          <a:prstGeom prst="rect">
            <a:avLst/>
          </a:prstGeom>
        </p:spPr>
      </p:pic>
      <p:pic>
        <p:nvPicPr>
          <p:cNvPr id="8" name="Obrázek 7">
            <a:extLst>
              <a:ext uri="{FF2B5EF4-FFF2-40B4-BE49-F238E27FC236}">
                <a16:creationId xmlns:a16="http://schemas.microsoft.com/office/drawing/2014/main" id="{77F33583-99A0-4151-8651-6EB774643793}"/>
              </a:ext>
            </a:extLst>
          </p:cNvPr>
          <p:cNvPicPr>
            <a:picLocks noChangeAspect="1"/>
          </p:cNvPicPr>
          <p:nvPr/>
        </p:nvPicPr>
        <p:blipFill>
          <a:blip r:embed="rId10"/>
          <a:stretch>
            <a:fillRect/>
          </a:stretch>
        </p:blipFill>
        <p:spPr>
          <a:xfrm>
            <a:off x="7174146" y="366368"/>
            <a:ext cx="1015237" cy="221788"/>
          </a:xfrm>
          <a:prstGeom prst="rect">
            <a:avLst/>
          </a:prstGeom>
        </p:spPr>
      </p:pic>
      <p:pic>
        <p:nvPicPr>
          <p:cNvPr id="12" name="Obrázek 11" descr="Obsah obrázku objekt, hodiny, podepsat, metr&#10;&#10;Popis byl vytvořen automaticky">
            <a:extLst>
              <a:ext uri="{FF2B5EF4-FFF2-40B4-BE49-F238E27FC236}">
                <a16:creationId xmlns:a16="http://schemas.microsoft.com/office/drawing/2014/main" id="{E55486E7-E6E2-45F7-A9FE-F38F6510DD86}"/>
              </a:ext>
            </a:extLst>
          </p:cNvPr>
          <p:cNvPicPr>
            <a:picLocks noChangeAspect="1"/>
          </p:cNvPicPr>
          <p:nvPr/>
        </p:nvPicPr>
        <p:blipFill>
          <a:blip r:embed="rId11"/>
          <a:stretch>
            <a:fillRect/>
          </a:stretch>
        </p:blipFill>
        <p:spPr>
          <a:xfrm>
            <a:off x="7254335" y="2875925"/>
            <a:ext cx="942361" cy="403472"/>
          </a:xfrm>
          <a:prstGeom prst="rect">
            <a:avLst/>
          </a:prstGeom>
        </p:spPr>
      </p:pic>
      <p:pic>
        <p:nvPicPr>
          <p:cNvPr id="16" name="Obrázek 15" descr="Obsah obrázku talíř, kreslení, podepsat, jídlo&#10;&#10;Popis byl vytvořen automaticky">
            <a:extLst>
              <a:ext uri="{FF2B5EF4-FFF2-40B4-BE49-F238E27FC236}">
                <a16:creationId xmlns:a16="http://schemas.microsoft.com/office/drawing/2014/main" id="{A05CF72F-5CAB-425F-8A42-0B9795FE4230}"/>
              </a:ext>
            </a:extLst>
          </p:cNvPr>
          <p:cNvPicPr>
            <a:picLocks noChangeAspect="1"/>
          </p:cNvPicPr>
          <p:nvPr/>
        </p:nvPicPr>
        <p:blipFill>
          <a:blip r:embed="rId12"/>
          <a:stretch>
            <a:fillRect/>
          </a:stretch>
        </p:blipFill>
        <p:spPr>
          <a:xfrm>
            <a:off x="7254335" y="1836844"/>
            <a:ext cx="711566" cy="308345"/>
          </a:xfrm>
          <a:prstGeom prst="rect">
            <a:avLst/>
          </a:prstGeom>
        </p:spPr>
      </p:pic>
      <p:pic>
        <p:nvPicPr>
          <p:cNvPr id="18" name="Obrázek 17" descr="Obsah obrázku kreslení&#10;&#10;Popis byl vytvořen automaticky">
            <a:extLst>
              <a:ext uri="{FF2B5EF4-FFF2-40B4-BE49-F238E27FC236}">
                <a16:creationId xmlns:a16="http://schemas.microsoft.com/office/drawing/2014/main" id="{51488FFE-678E-4D52-92B0-50CEC034AF8E}"/>
              </a:ext>
            </a:extLst>
          </p:cNvPr>
          <p:cNvPicPr>
            <a:picLocks noChangeAspect="1"/>
          </p:cNvPicPr>
          <p:nvPr/>
        </p:nvPicPr>
        <p:blipFill>
          <a:blip r:embed="rId13"/>
          <a:stretch>
            <a:fillRect/>
          </a:stretch>
        </p:blipFill>
        <p:spPr>
          <a:xfrm>
            <a:off x="7280620" y="4408069"/>
            <a:ext cx="1153560" cy="302603"/>
          </a:xfrm>
          <a:prstGeom prst="rect">
            <a:avLst/>
          </a:prstGeom>
        </p:spPr>
      </p:pic>
      <p:sp>
        <p:nvSpPr>
          <p:cNvPr id="19" name="Obdélník 18">
            <a:extLst>
              <a:ext uri="{FF2B5EF4-FFF2-40B4-BE49-F238E27FC236}">
                <a16:creationId xmlns:a16="http://schemas.microsoft.com/office/drawing/2014/main" id="{36C5F7DE-6BFB-413E-9FBB-3ED8A0C528C7}"/>
              </a:ext>
            </a:extLst>
          </p:cNvPr>
          <p:cNvSpPr/>
          <p:nvPr/>
        </p:nvSpPr>
        <p:spPr>
          <a:xfrm>
            <a:off x="7123569" y="563422"/>
            <a:ext cx="1831270" cy="1107996"/>
          </a:xfrm>
          <a:prstGeom prst="rect">
            <a:avLst/>
          </a:prstGeom>
        </p:spPr>
        <p:txBody>
          <a:bodyPr wrap="square">
            <a:spAutoFit/>
          </a:bodyPr>
          <a:lstStyle/>
          <a:p>
            <a:r>
              <a:rPr lang="cs-CZ" sz="1100" dirty="0" err="1">
                <a:latin typeface="Calibri" panose="020F0502020204030204" pitchFamily="34" charset="0"/>
              </a:rPr>
              <a:t>Roscoe</a:t>
            </a:r>
            <a:r>
              <a:rPr lang="cs-CZ" sz="1100" dirty="0">
                <a:latin typeface="Calibri" panose="020F0502020204030204" pitchFamily="34" charset="0"/>
              </a:rPr>
              <a:t>, Illinois, USA</a:t>
            </a:r>
          </a:p>
          <a:p>
            <a:r>
              <a:rPr lang="cs-CZ" sz="1100" dirty="0" err="1">
                <a:latin typeface="Calibri" panose="020F0502020204030204" pitchFamily="34" charset="0"/>
              </a:rPr>
              <a:t>Shsnghai</a:t>
            </a:r>
            <a:r>
              <a:rPr lang="cs-CZ" sz="1100" dirty="0">
                <a:latin typeface="Calibri" panose="020F0502020204030204" pitchFamily="34" charset="0"/>
              </a:rPr>
              <a:t>, </a:t>
            </a:r>
            <a:r>
              <a:rPr lang="cs-CZ" sz="1100" dirty="0" err="1">
                <a:latin typeface="Calibri" panose="020F0502020204030204" pitchFamily="34" charset="0"/>
              </a:rPr>
              <a:t>China</a:t>
            </a:r>
            <a:endParaRPr lang="cs-CZ" sz="1100" dirty="0">
              <a:latin typeface="Calibri" panose="020F0502020204030204" pitchFamily="34" charset="0"/>
            </a:endParaRPr>
          </a:p>
          <a:p>
            <a:r>
              <a:rPr lang="cs-CZ" sz="1100" dirty="0">
                <a:latin typeface="Calibri" panose="020F0502020204030204" pitchFamily="34" charset="0"/>
              </a:rPr>
              <a:t>New </a:t>
            </a:r>
            <a:r>
              <a:rPr lang="cs-CZ" sz="1100" dirty="0" err="1">
                <a:latin typeface="Calibri" panose="020F0502020204030204" pitchFamily="34" charset="0"/>
              </a:rPr>
              <a:t>Delhi</a:t>
            </a:r>
            <a:r>
              <a:rPr lang="cs-CZ" sz="1100" dirty="0">
                <a:latin typeface="Calibri" panose="020F0502020204030204" pitchFamily="34" charset="0"/>
              </a:rPr>
              <a:t>, India</a:t>
            </a:r>
          </a:p>
          <a:p>
            <a:r>
              <a:rPr lang="cs-CZ" sz="1100" dirty="0">
                <a:latin typeface="Calibri" panose="020F0502020204030204" pitchFamily="34" charset="0"/>
              </a:rPr>
              <a:t>Singapore, Singapore</a:t>
            </a:r>
          </a:p>
          <a:p>
            <a:r>
              <a:rPr lang="cs-CZ" sz="1100" dirty="0">
                <a:latin typeface="Calibri" panose="020F0502020204030204" pitchFamily="34" charset="0"/>
              </a:rPr>
              <a:t>Adelaide, </a:t>
            </a:r>
            <a:r>
              <a:rPr lang="cs-CZ" sz="1100" dirty="0" err="1">
                <a:latin typeface="Calibri" panose="020F0502020204030204" pitchFamily="34" charset="0"/>
              </a:rPr>
              <a:t>Australia</a:t>
            </a:r>
            <a:endParaRPr lang="cs-CZ" sz="1100" dirty="0">
              <a:latin typeface="Calibri" panose="020F0502020204030204" pitchFamily="34" charset="0"/>
            </a:endParaRPr>
          </a:p>
          <a:p>
            <a:r>
              <a:rPr lang="cs-CZ" sz="1100" dirty="0" err="1">
                <a:latin typeface="Calibri" panose="020F0502020204030204" pitchFamily="34" charset="0"/>
              </a:rPr>
              <a:t>Dubai</a:t>
            </a:r>
            <a:r>
              <a:rPr lang="cs-CZ" sz="1100" dirty="0">
                <a:latin typeface="Calibri" panose="020F0502020204030204" pitchFamily="34" charset="0"/>
              </a:rPr>
              <a:t>, United Arab </a:t>
            </a:r>
            <a:r>
              <a:rPr lang="cs-CZ" sz="1100" dirty="0" err="1">
                <a:latin typeface="Calibri" panose="020F0502020204030204" pitchFamily="34" charset="0"/>
              </a:rPr>
              <a:t>Emirates</a:t>
            </a:r>
            <a:endParaRPr lang="cs-CZ" sz="1100" dirty="0"/>
          </a:p>
        </p:txBody>
      </p:sp>
      <p:grpSp>
        <p:nvGrpSpPr>
          <p:cNvPr id="24" name="Skupina 23">
            <a:extLst>
              <a:ext uri="{FF2B5EF4-FFF2-40B4-BE49-F238E27FC236}">
                <a16:creationId xmlns:a16="http://schemas.microsoft.com/office/drawing/2014/main" id="{F0D88C87-31EE-4C87-B969-0846FA54FC44}"/>
              </a:ext>
            </a:extLst>
          </p:cNvPr>
          <p:cNvGrpSpPr/>
          <p:nvPr/>
        </p:nvGrpSpPr>
        <p:grpSpPr>
          <a:xfrm>
            <a:off x="5330432" y="359029"/>
            <a:ext cx="1467068" cy="665001"/>
            <a:chOff x="4697516" y="185889"/>
            <a:chExt cx="1467068" cy="665001"/>
          </a:xfrm>
        </p:grpSpPr>
        <p:pic>
          <p:nvPicPr>
            <p:cNvPr id="10" name="Obrázek 9" descr="Obsah obrázku vsedě, jídlo, stůl, káva&#10;&#10;Popis byl vytvořen automaticky">
              <a:extLst>
                <a:ext uri="{FF2B5EF4-FFF2-40B4-BE49-F238E27FC236}">
                  <a16:creationId xmlns:a16="http://schemas.microsoft.com/office/drawing/2014/main" id="{54BE11E3-1B1E-4BC1-AF8C-CBB8865E7E78}"/>
                </a:ext>
              </a:extLst>
            </p:cNvPr>
            <p:cNvPicPr>
              <a:picLocks noChangeAspect="1"/>
            </p:cNvPicPr>
            <p:nvPr/>
          </p:nvPicPr>
          <p:blipFill>
            <a:blip r:embed="rId14"/>
            <a:stretch>
              <a:fillRect/>
            </a:stretch>
          </p:blipFill>
          <p:spPr>
            <a:xfrm>
              <a:off x="5102235" y="185889"/>
              <a:ext cx="657631" cy="357313"/>
            </a:xfrm>
            <a:prstGeom prst="rect">
              <a:avLst/>
            </a:prstGeom>
          </p:spPr>
        </p:pic>
        <p:sp>
          <p:nvSpPr>
            <p:cNvPr id="20" name="Obdélník 19">
              <a:extLst>
                <a:ext uri="{FF2B5EF4-FFF2-40B4-BE49-F238E27FC236}">
                  <a16:creationId xmlns:a16="http://schemas.microsoft.com/office/drawing/2014/main" id="{9D7335F5-C46F-47D4-8EE5-1E7048774896}"/>
                </a:ext>
              </a:extLst>
            </p:cNvPr>
            <p:cNvSpPr/>
            <p:nvPr/>
          </p:nvSpPr>
          <p:spPr>
            <a:xfrm>
              <a:off x="4697516" y="589280"/>
              <a:ext cx="1467068" cy="261610"/>
            </a:xfrm>
            <a:prstGeom prst="rect">
              <a:avLst/>
            </a:prstGeom>
          </p:spPr>
          <p:txBody>
            <a:bodyPr wrap="none">
              <a:spAutoFit/>
            </a:bodyPr>
            <a:lstStyle/>
            <a:p>
              <a:pPr algn="ctr"/>
              <a:r>
                <a:rPr lang="cs-CZ" sz="1100" dirty="0" err="1">
                  <a:latin typeface="Calibri" panose="020F0502020204030204" pitchFamily="34" charset="0"/>
                </a:rPr>
                <a:t>Sandford</a:t>
              </a:r>
              <a:r>
                <a:rPr lang="cs-CZ" sz="1100" dirty="0">
                  <a:latin typeface="Calibri" panose="020F0502020204030204" pitchFamily="34" charset="0"/>
                </a:rPr>
                <a:t>, Florida, USA</a:t>
              </a:r>
            </a:p>
          </p:txBody>
        </p:sp>
      </p:grpSp>
      <p:sp>
        <p:nvSpPr>
          <p:cNvPr id="21" name="Obdélník 20">
            <a:extLst>
              <a:ext uri="{FF2B5EF4-FFF2-40B4-BE49-F238E27FC236}">
                <a16:creationId xmlns:a16="http://schemas.microsoft.com/office/drawing/2014/main" id="{93A4DAFD-A81B-456C-B463-71B88DAB7385}"/>
              </a:ext>
            </a:extLst>
          </p:cNvPr>
          <p:cNvSpPr/>
          <p:nvPr/>
        </p:nvSpPr>
        <p:spPr>
          <a:xfrm>
            <a:off x="7172596" y="3249942"/>
            <a:ext cx="1971404" cy="1107996"/>
          </a:xfrm>
          <a:prstGeom prst="rect">
            <a:avLst/>
          </a:prstGeom>
        </p:spPr>
        <p:txBody>
          <a:bodyPr wrap="square">
            <a:spAutoFit/>
          </a:bodyPr>
          <a:lstStyle/>
          <a:p>
            <a:r>
              <a:rPr lang="cs-CZ" sz="1100" dirty="0"/>
              <a:t>Johannesburg, </a:t>
            </a:r>
            <a:r>
              <a:rPr lang="cs-CZ" sz="1100" dirty="0" err="1"/>
              <a:t>South</a:t>
            </a:r>
            <a:r>
              <a:rPr lang="cs-CZ" sz="1100" dirty="0"/>
              <a:t> </a:t>
            </a:r>
            <a:r>
              <a:rPr lang="cs-CZ" sz="1100" dirty="0" err="1"/>
              <a:t>Africa</a:t>
            </a:r>
            <a:endParaRPr lang="cs-CZ" sz="1100" dirty="0"/>
          </a:p>
          <a:p>
            <a:r>
              <a:rPr lang="cs-CZ" sz="1100" dirty="0"/>
              <a:t>Durban, </a:t>
            </a:r>
            <a:r>
              <a:rPr lang="cs-CZ" sz="1100" dirty="0" err="1"/>
              <a:t>South</a:t>
            </a:r>
            <a:r>
              <a:rPr lang="cs-CZ" sz="1100" dirty="0"/>
              <a:t> </a:t>
            </a:r>
            <a:r>
              <a:rPr lang="cs-CZ" sz="1100" dirty="0" err="1"/>
              <a:t>Africa</a:t>
            </a:r>
            <a:endParaRPr lang="cs-CZ" sz="1100" dirty="0"/>
          </a:p>
          <a:p>
            <a:r>
              <a:rPr lang="cs-CZ" sz="1100" dirty="0"/>
              <a:t>Port Elizabeth, </a:t>
            </a:r>
            <a:r>
              <a:rPr lang="cs-CZ" sz="1100" dirty="0" err="1"/>
              <a:t>South</a:t>
            </a:r>
            <a:r>
              <a:rPr lang="cs-CZ" sz="1100" dirty="0"/>
              <a:t> </a:t>
            </a:r>
            <a:r>
              <a:rPr lang="cs-CZ" sz="1100" dirty="0" err="1"/>
              <a:t>Africa</a:t>
            </a:r>
            <a:endParaRPr lang="cs-CZ" sz="1100" dirty="0"/>
          </a:p>
          <a:p>
            <a:r>
              <a:rPr lang="cs-CZ" sz="1100" dirty="0" err="1"/>
              <a:t>Capetown</a:t>
            </a:r>
            <a:r>
              <a:rPr lang="cs-CZ" sz="1100" dirty="0"/>
              <a:t>, </a:t>
            </a:r>
            <a:r>
              <a:rPr lang="cs-CZ" sz="1100" dirty="0" err="1"/>
              <a:t>South</a:t>
            </a:r>
            <a:r>
              <a:rPr lang="cs-CZ" sz="1100" dirty="0"/>
              <a:t> </a:t>
            </a:r>
            <a:r>
              <a:rPr lang="cs-CZ" sz="1100" dirty="0" err="1"/>
              <a:t>Africa</a:t>
            </a:r>
            <a:endParaRPr lang="cs-CZ" sz="1100" dirty="0"/>
          </a:p>
          <a:p>
            <a:r>
              <a:rPr lang="cs-CZ" sz="1100" dirty="0"/>
              <a:t>Windhoek, </a:t>
            </a:r>
            <a:r>
              <a:rPr lang="cs-CZ" sz="1100" dirty="0" err="1"/>
              <a:t>Namibia</a:t>
            </a:r>
            <a:endParaRPr lang="cs-CZ" sz="1100" dirty="0"/>
          </a:p>
          <a:p>
            <a:r>
              <a:rPr lang="cs-CZ" sz="1100" dirty="0"/>
              <a:t>Nairobi, </a:t>
            </a:r>
            <a:r>
              <a:rPr lang="cs-CZ" sz="1100" dirty="0" err="1"/>
              <a:t>Kenya</a:t>
            </a:r>
            <a:endParaRPr lang="cs-CZ" sz="1100" dirty="0"/>
          </a:p>
        </p:txBody>
      </p:sp>
      <p:sp>
        <p:nvSpPr>
          <p:cNvPr id="22" name="Obdélník 21">
            <a:extLst>
              <a:ext uri="{FF2B5EF4-FFF2-40B4-BE49-F238E27FC236}">
                <a16:creationId xmlns:a16="http://schemas.microsoft.com/office/drawing/2014/main" id="{8E68413E-81FA-45A6-A2DB-8EEE341CD5E1}"/>
              </a:ext>
            </a:extLst>
          </p:cNvPr>
          <p:cNvSpPr/>
          <p:nvPr/>
        </p:nvSpPr>
        <p:spPr>
          <a:xfrm>
            <a:off x="7201641" y="4676395"/>
            <a:ext cx="1769926" cy="430887"/>
          </a:xfrm>
          <a:prstGeom prst="rect">
            <a:avLst/>
          </a:prstGeom>
        </p:spPr>
        <p:txBody>
          <a:bodyPr wrap="square">
            <a:spAutoFit/>
          </a:bodyPr>
          <a:lstStyle/>
          <a:p>
            <a:r>
              <a:rPr lang="cs-CZ" sz="1100" dirty="0"/>
              <a:t>Durban, </a:t>
            </a:r>
            <a:r>
              <a:rPr lang="cs-CZ" sz="1100" dirty="0" err="1"/>
              <a:t>South</a:t>
            </a:r>
            <a:r>
              <a:rPr lang="cs-CZ" sz="1100" dirty="0"/>
              <a:t> </a:t>
            </a:r>
            <a:r>
              <a:rPr lang="cs-CZ" sz="1100" dirty="0" err="1"/>
              <a:t>Africa</a:t>
            </a:r>
            <a:endParaRPr lang="cs-CZ" sz="1100" dirty="0"/>
          </a:p>
          <a:p>
            <a:r>
              <a:rPr lang="cs-CZ" sz="1100" dirty="0"/>
              <a:t>Johannesburg, </a:t>
            </a:r>
            <a:r>
              <a:rPr lang="cs-CZ" sz="1100" dirty="0" err="1"/>
              <a:t>South</a:t>
            </a:r>
            <a:r>
              <a:rPr lang="cs-CZ" sz="1100" dirty="0"/>
              <a:t> </a:t>
            </a:r>
            <a:r>
              <a:rPr lang="cs-CZ" sz="1100" dirty="0" err="1"/>
              <a:t>Africa</a:t>
            </a:r>
            <a:endParaRPr lang="cs-CZ" sz="1100" dirty="0"/>
          </a:p>
        </p:txBody>
      </p:sp>
      <p:sp>
        <p:nvSpPr>
          <p:cNvPr id="23" name="Obdélník 22">
            <a:extLst>
              <a:ext uri="{FF2B5EF4-FFF2-40B4-BE49-F238E27FC236}">
                <a16:creationId xmlns:a16="http://schemas.microsoft.com/office/drawing/2014/main" id="{91D35FFE-40EE-40F9-97B0-5FB4BC275F3B}"/>
              </a:ext>
            </a:extLst>
          </p:cNvPr>
          <p:cNvSpPr/>
          <p:nvPr/>
        </p:nvSpPr>
        <p:spPr>
          <a:xfrm>
            <a:off x="7177246" y="2154360"/>
            <a:ext cx="1791624" cy="600164"/>
          </a:xfrm>
          <a:prstGeom prst="rect">
            <a:avLst/>
          </a:prstGeom>
        </p:spPr>
        <p:txBody>
          <a:bodyPr wrap="square">
            <a:spAutoFit/>
          </a:bodyPr>
          <a:lstStyle/>
          <a:p>
            <a:r>
              <a:rPr lang="cs-CZ" sz="1100" dirty="0"/>
              <a:t>Johannesburg, </a:t>
            </a:r>
            <a:r>
              <a:rPr lang="cs-CZ" sz="1100" dirty="0" err="1"/>
              <a:t>South</a:t>
            </a:r>
            <a:r>
              <a:rPr lang="cs-CZ" sz="1100" dirty="0"/>
              <a:t> </a:t>
            </a:r>
            <a:r>
              <a:rPr lang="cs-CZ" sz="1100" dirty="0" err="1"/>
              <a:t>Africa</a:t>
            </a:r>
            <a:endParaRPr lang="cs-CZ" sz="1100" dirty="0"/>
          </a:p>
          <a:p>
            <a:r>
              <a:rPr lang="cs-CZ" sz="1100" dirty="0"/>
              <a:t>Durban, </a:t>
            </a:r>
            <a:r>
              <a:rPr lang="cs-CZ" sz="1100" dirty="0" err="1"/>
              <a:t>South</a:t>
            </a:r>
            <a:r>
              <a:rPr lang="cs-CZ" sz="1100" dirty="0"/>
              <a:t> </a:t>
            </a:r>
            <a:r>
              <a:rPr lang="cs-CZ" sz="1100" dirty="0" err="1"/>
              <a:t>Africa</a:t>
            </a:r>
            <a:endParaRPr lang="cs-CZ" sz="1100" dirty="0"/>
          </a:p>
          <a:p>
            <a:r>
              <a:rPr lang="cs-CZ" sz="1100" dirty="0" err="1"/>
              <a:t>Capetown</a:t>
            </a:r>
            <a:r>
              <a:rPr lang="cs-CZ" sz="1100" dirty="0"/>
              <a:t>,  </a:t>
            </a:r>
            <a:r>
              <a:rPr lang="cs-CZ" sz="1100" dirty="0" err="1"/>
              <a:t>South</a:t>
            </a:r>
            <a:r>
              <a:rPr lang="cs-CZ" sz="1100" dirty="0"/>
              <a:t> </a:t>
            </a:r>
            <a:r>
              <a:rPr lang="cs-CZ" sz="1100" dirty="0" err="1"/>
              <a:t>Africa</a:t>
            </a:r>
            <a:endParaRPr lang="cs-CZ" sz="1100" dirty="0"/>
          </a:p>
        </p:txBody>
      </p:sp>
    </p:spTree>
    <p:extLst>
      <p:ext uri="{BB962C8B-B14F-4D97-AF65-F5344CB8AC3E}">
        <p14:creationId xmlns:p14="http://schemas.microsoft.com/office/powerpoint/2010/main" val="3611506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2" name="Skupina 141">
            <a:extLst>
              <a:ext uri="{FF2B5EF4-FFF2-40B4-BE49-F238E27FC236}">
                <a16:creationId xmlns:a16="http://schemas.microsoft.com/office/drawing/2014/main" id="{B34728D4-8112-4BFD-9364-5FA01602F852}"/>
              </a:ext>
            </a:extLst>
          </p:cNvPr>
          <p:cNvGrpSpPr/>
          <p:nvPr/>
        </p:nvGrpSpPr>
        <p:grpSpPr>
          <a:xfrm>
            <a:off x="-6765" y="0"/>
            <a:ext cx="499825" cy="5143499"/>
            <a:chOff x="-6765" y="0"/>
            <a:chExt cx="499825" cy="5143499"/>
          </a:xfrm>
        </p:grpSpPr>
        <p:sp>
          <p:nvSpPr>
            <p:cNvPr id="143" name="Obdélník 142">
              <a:extLst>
                <a:ext uri="{FF2B5EF4-FFF2-40B4-BE49-F238E27FC236}">
                  <a16:creationId xmlns:a16="http://schemas.microsoft.com/office/drawing/2014/main" id="{F34F2B0E-4510-4EA6-9E74-3306DC6ED01E}"/>
                </a:ext>
              </a:extLst>
            </p:cNvPr>
            <p:cNvSpPr/>
            <p:nvPr/>
          </p:nvSpPr>
          <p:spPr>
            <a:xfrm>
              <a:off x="-6049" y="0"/>
              <a:ext cx="499109" cy="51434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solidFill>
                  <a:schemeClr val="bg1"/>
                </a:solidFill>
              </a:endParaRPr>
            </a:p>
          </p:txBody>
        </p:sp>
        <p:sp>
          <p:nvSpPr>
            <p:cNvPr id="144" name="Šestiúhelník 6">
              <a:extLst>
                <a:ext uri="{FF2B5EF4-FFF2-40B4-BE49-F238E27FC236}">
                  <a16:creationId xmlns:a16="http://schemas.microsoft.com/office/drawing/2014/main" id="{FD0CDB14-1173-46B4-9FA7-8035ED4355D2}"/>
                </a:ext>
              </a:extLst>
            </p:cNvPr>
            <p:cNvSpPr/>
            <p:nvPr/>
          </p:nvSpPr>
          <p:spPr>
            <a:xfrm>
              <a:off x="-3644" y="228845"/>
              <a:ext cx="421655" cy="84804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45" name="Šestiúhelník 13">
              <a:extLst>
                <a:ext uri="{FF2B5EF4-FFF2-40B4-BE49-F238E27FC236}">
                  <a16:creationId xmlns:a16="http://schemas.microsoft.com/office/drawing/2014/main" id="{7E8723F7-24F3-4CAA-BDEF-0F8024898C41}"/>
                </a:ext>
              </a:extLst>
            </p:cNvPr>
            <p:cNvSpPr/>
            <p:nvPr/>
          </p:nvSpPr>
          <p:spPr>
            <a:xfrm rot="10800000">
              <a:off x="-2556"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46" name="Šestiúhelník 15">
              <a:extLst>
                <a:ext uri="{FF2B5EF4-FFF2-40B4-BE49-F238E27FC236}">
                  <a16:creationId xmlns:a16="http://schemas.microsoft.com/office/drawing/2014/main" id="{204A8714-6D2E-4989-88F4-755DCC44883A}"/>
                </a:ext>
              </a:extLst>
            </p:cNvPr>
            <p:cNvSpPr/>
            <p:nvPr/>
          </p:nvSpPr>
          <p:spPr>
            <a:xfrm rot="10800000">
              <a:off x="-4923"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147" name="Šestiúhelník 8">
              <a:extLst>
                <a:ext uri="{FF2B5EF4-FFF2-40B4-BE49-F238E27FC236}">
                  <a16:creationId xmlns:a16="http://schemas.microsoft.com/office/drawing/2014/main" id="{B60ECABA-68E3-4D1F-B835-19C6B5B206D1}"/>
                </a:ext>
              </a:extLst>
            </p:cNvPr>
            <p:cNvSpPr/>
            <p:nvPr/>
          </p:nvSpPr>
          <p:spPr>
            <a:xfrm>
              <a:off x="-6765"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148" name="Šestiúhelník 10">
              <a:extLst>
                <a:ext uri="{FF2B5EF4-FFF2-40B4-BE49-F238E27FC236}">
                  <a16:creationId xmlns:a16="http://schemas.microsoft.com/office/drawing/2014/main" id="{77F89B8A-0027-4024-9BEC-BAE5C8A8EA02}"/>
                </a:ext>
              </a:extLst>
            </p:cNvPr>
            <p:cNvSpPr/>
            <p:nvPr/>
          </p:nvSpPr>
          <p:spPr>
            <a:xfrm>
              <a:off x="-6765"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149" name="Obrázek 148">
              <a:extLst>
                <a:ext uri="{FF2B5EF4-FFF2-40B4-BE49-F238E27FC236}">
                  <a16:creationId xmlns:a16="http://schemas.microsoft.com/office/drawing/2014/main" id="{1CA24ADC-EF4B-4E60-86BE-AC60209AC853}"/>
                </a:ext>
              </a:extLst>
            </p:cNvPr>
            <p:cNvPicPr>
              <a:picLocks noChangeAspect="1"/>
            </p:cNvPicPr>
            <p:nvPr/>
          </p:nvPicPr>
          <p:blipFill>
            <a:blip r:embed="rId3"/>
            <a:stretch>
              <a:fillRect/>
            </a:stretch>
          </p:blipFill>
          <p:spPr>
            <a:xfrm>
              <a:off x="44430" y="1560951"/>
              <a:ext cx="274778" cy="196154"/>
            </a:xfrm>
            <a:prstGeom prst="rect">
              <a:avLst/>
            </a:prstGeom>
          </p:spPr>
        </p:pic>
        <p:pic>
          <p:nvPicPr>
            <p:cNvPr id="150" name="Obrázek 149">
              <a:extLst>
                <a:ext uri="{FF2B5EF4-FFF2-40B4-BE49-F238E27FC236}">
                  <a16:creationId xmlns:a16="http://schemas.microsoft.com/office/drawing/2014/main" id="{B1AC2B70-1685-40BE-AA14-19FF86AD8194}"/>
                </a:ext>
              </a:extLst>
            </p:cNvPr>
            <p:cNvPicPr>
              <a:picLocks noChangeAspect="1"/>
            </p:cNvPicPr>
            <p:nvPr/>
          </p:nvPicPr>
          <p:blipFill>
            <a:blip r:embed="rId4"/>
            <a:stretch>
              <a:fillRect/>
            </a:stretch>
          </p:blipFill>
          <p:spPr>
            <a:xfrm>
              <a:off x="27562" y="494160"/>
              <a:ext cx="298214" cy="295382"/>
            </a:xfrm>
            <a:prstGeom prst="rect">
              <a:avLst/>
            </a:prstGeom>
          </p:spPr>
        </p:pic>
        <p:pic>
          <p:nvPicPr>
            <p:cNvPr id="151" name="Obrázek 150">
              <a:extLst>
                <a:ext uri="{FF2B5EF4-FFF2-40B4-BE49-F238E27FC236}">
                  <a16:creationId xmlns:a16="http://schemas.microsoft.com/office/drawing/2014/main" id="{068A52A9-70F1-402F-87DF-F8F2056E6860}"/>
                </a:ext>
              </a:extLst>
            </p:cNvPr>
            <p:cNvPicPr>
              <a:picLocks noChangeAspect="1"/>
            </p:cNvPicPr>
            <p:nvPr/>
          </p:nvPicPr>
          <p:blipFill>
            <a:blip r:embed="rId5"/>
            <a:stretch>
              <a:fillRect/>
            </a:stretch>
          </p:blipFill>
          <p:spPr>
            <a:xfrm>
              <a:off x="66010" y="2514005"/>
              <a:ext cx="224244" cy="227526"/>
            </a:xfrm>
            <a:prstGeom prst="rect">
              <a:avLst/>
            </a:prstGeom>
          </p:spPr>
        </p:pic>
        <p:pic>
          <p:nvPicPr>
            <p:cNvPr id="152" name="Obrázek 151">
              <a:extLst>
                <a:ext uri="{FF2B5EF4-FFF2-40B4-BE49-F238E27FC236}">
                  <a16:creationId xmlns:a16="http://schemas.microsoft.com/office/drawing/2014/main" id="{93116441-7073-47BA-90AC-017A55831A52}"/>
                </a:ext>
              </a:extLst>
            </p:cNvPr>
            <p:cNvPicPr>
              <a:picLocks noChangeAspect="1"/>
            </p:cNvPicPr>
            <p:nvPr/>
          </p:nvPicPr>
          <p:blipFill>
            <a:blip r:embed="rId6"/>
            <a:stretch>
              <a:fillRect/>
            </a:stretch>
          </p:blipFill>
          <p:spPr>
            <a:xfrm>
              <a:off x="61816" y="3461344"/>
              <a:ext cx="265088" cy="240324"/>
            </a:xfrm>
            <a:prstGeom prst="rect">
              <a:avLst/>
            </a:prstGeom>
          </p:spPr>
        </p:pic>
        <p:pic>
          <p:nvPicPr>
            <p:cNvPr id="153" name="Grafický objekt 152">
              <a:extLst>
                <a:ext uri="{FF2B5EF4-FFF2-40B4-BE49-F238E27FC236}">
                  <a16:creationId xmlns:a16="http://schemas.microsoft.com/office/drawing/2014/main" id="{9C75F3D5-634C-48B6-AF53-ED18CAB79F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12" y="4408069"/>
              <a:ext cx="260892" cy="259642"/>
            </a:xfrm>
            <a:prstGeom prst="rect">
              <a:avLst/>
            </a:prstGeom>
          </p:spPr>
        </p:pic>
      </p:grpSp>
      <p:sp>
        <p:nvSpPr>
          <p:cNvPr id="154" name="Nadpis 1">
            <a:extLst>
              <a:ext uri="{FF2B5EF4-FFF2-40B4-BE49-F238E27FC236}">
                <a16:creationId xmlns:a16="http://schemas.microsoft.com/office/drawing/2014/main" id="{D235C2FC-55C1-4CB6-A7E6-D0D81E027CE2}"/>
              </a:ext>
            </a:extLst>
          </p:cNvPr>
          <p:cNvSpPr txBox="1">
            <a:spLocks/>
          </p:cNvSpPr>
          <p:nvPr/>
        </p:nvSpPr>
        <p:spPr>
          <a:xfrm>
            <a:off x="494894" y="139621"/>
            <a:ext cx="8499404" cy="434579"/>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cs-CZ" sz="2400" b="0" dirty="0" err="1">
                <a:solidFill>
                  <a:schemeClr val="tx1"/>
                </a:solidFill>
                <a:latin typeface="Calibri Light" panose="020F0302020204030204" pitchFamily="34" charset="0"/>
                <a:cs typeface="Calibri Light" panose="020F0302020204030204" pitchFamily="34" charset="0"/>
              </a:rPr>
              <a:t>South</a:t>
            </a:r>
            <a:r>
              <a:rPr lang="cs-CZ" sz="2400" b="0" dirty="0">
                <a:solidFill>
                  <a:schemeClr val="tx1"/>
                </a:solidFill>
                <a:latin typeface="Calibri Light" panose="020F0302020204030204" pitchFamily="34" charset="0"/>
                <a:cs typeface="Calibri Light" panose="020F0302020204030204" pitchFamily="34" charset="0"/>
              </a:rPr>
              <a:t> </a:t>
            </a:r>
            <a:r>
              <a:rPr lang="cs-CZ" sz="2400" b="0" dirty="0" err="1">
                <a:solidFill>
                  <a:schemeClr val="tx1"/>
                </a:solidFill>
                <a:latin typeface="Calibri Light" panose="020F0302020204030204" pitchFamily="34" charset="0"/>
                <a:cs typeface="Calibri Light" panose="020F0302020204030204" pitchFamily="34" charset="0"/>
              </a:rPr>
              <a:t>Africa</a:t>
            </a:r>
            <a:r>
              <a:rPr lang="cs-CZ" sz="2400" b="0" dirty="0">
                <a:solidFill>
                  <a:schemeClr val="tx1"/>
                </a:solidFill>
                <a:latin typeface="Calibri Light" panose="020F0302020204030204" pitchFamily="34" charset="0"/>
                <a:cs typeface="Calibri Light" panose="020F0302020204030204" pitchFamily="34" charset="0"/>
              </a:rPr>
              <a:t> </a:t>
            </a:r>
            <a:r>
              <a:rPr lang="cs-CZ" sz="2400" b="0" dirty="0" err="1">
                <a:solidFill>
                  <a:schemeClr val="tx1"/>
                </a:solidFill>
                <a:latin typeface="Calibri Light" panose="020F0302020204030204" pitchFamily="34" charset="0"/>
                <a:cs typeface="Calibri Light" panose="020F0302020204030204" pitchFamily="34" charset="0"/>
              </a:rPr>
              <a:t>references</a:t>
            </a:r>
            <a:endParaRPr lang="cs-CZ" sz="2400" b="0" dirty="0">
              <a:solidFill>
                <a:schemeClr val="tx1"/>
              </a:solidFill>
              <a:latin typeface="Calibri Light" panose="020F0302020204030204" pitchFamily="34" charset="0"/>
              <a:cs typeface="Calibri Light" panose="020F0302020204030204" pitchFamily="34" charset="0"/>
            </a:endParaRPr>
          </a:p>
        </p:txBody>
      </p:sp>
      <p:pic>
        <p:nvPicPr>
          <p:cNvPr id="8" name="Obrázek 7">
            <a:extLst>
              <a:ext uri="{FF2B5EF4-FFF2-40B4-BE49-F238E27FC236}">
                <a16:creationId xmlns:a16="http://schemas.microsoft.com/office/drawing/2014/main" id="{4D7590CA-EAAF-421C-B145-FC5F5C18FA7C}"/>
              </a:ext>
            </a:extLst>
          </p:cNvPr>
          <p:cNvPicPr>
            <a:picLocks noChangeAspect="1"/>
          </p:cNvPicPr>
          <p:nvPr/>
        </p:nvPicPr>
        <p:blipFill>
          <a:blip r:embed="rId9"/>
          <a:stretch>
            <a:fillRect/>
          </a:stretch>
        </p:blipFill>
        <p:spPr>
          <a:xfrm>
            <a:off x="2256554" y="758949"/>
            <a:ext cx="4715451" cy="4088922"/>
          </a:xfrm>
          <a:prstGeom prst="rect">
            <a:avLst/>
          </a:prstGeom>
        </p:spPr>
      </p:pic>
      <p:sp>
        <p:nvSpPr>
          <p:cNvPr id="35" name="Text Box 22">
            <a:extLst>
              <a:ext uri="{FF2B5EF4-FFF2-40B4-BE49-F238E27FC236}">
                <a16:creationId xmlns:a16="http://schemas.microsoft.com/office/drawing/2014/main" id="{481D0A6E-0A17-4CC5-B613-7A327940AE1A}"/>
              </a:ext>
            </a:extLst>
          </p:cNvPr>
          <p:cNvSpPr txBox="1">
            <a:spLocks noChangeArrowheads="1"/>
          </p:cNvSpPr>
          <p:nvPr/>
        </p:nvSpPr>
        <p:spPr bwMode="auto">
          <a:xfrm>
            <a:off x="1411087" y="2871748"/>
            <a:ext cx="1009535" cy="600164"/>
          </a:xfrm>
          <a:prstGeom prst="rect">
            <a:avLst/>
          </a:prstGeom>
          <a:noFill/>
          <a:ln w="9525" algn="ctr">
            <a:noFill/>
            <a:miter lim="800000"/>
            <a:headEnd/>
            <a:tailEnd/>
          </a:ln>
          <a:effectLst/>
        </p:spPr>
        <p:txBody>
          <a:bodyPr>
            <a:spAutoFit/>
          </a:bodyPr>
          <a:lstStyle/>
          <a:p>
            <a:pPr marL="257106" indent="-257106"/>
            <a:r>
              <a:rPr lang="cs-CZ" sz="1100" dirty="0"/>
              <a:t>Johannesburg</a:t>
            </a:r>
          </a:p>
          <a:p>
            <a:pPr marL="257106" indent="-257106"/>
            <a:r>
              <a:rPr lang="cs-CZ" sz="1100" dirty="0"/>
              <a:t>Durban</a:t>
            </a:r>
          </a:p>
          <a:p>
            <a:pPr marL="257106" indent="-257106"/>
            <a:r>
              <a:rPr lang="cs-CZ" sz="1100" dirty="0" err="1"/>
              <a:t>Capetown</a:t>
            </a:r>
            <a:endParaRPr lang="cs-CZ" sz="1100" dirty="0"/>
          </a:p>
        </p:txBody>
      </p:sp>
      <p:sp>
        <p:nvSpPr>
          <p:cNvPr id="37" name="Text Box 22">
            <a:extLst>
              <a:ext uri="{FF2B5EF4-FFF2-40B4-BE49-F238E27FC236}">
                <a16:creationId xmlns:a16="http://schemas.microsoft.com/office/drawing/2014/main" id="{23AAC48F-FD8A-478F-AC87-156D4EEE92D1}"/>
              </a:ext>
            </a:extLst>
          </p:cNvPr>
          <p:cNvSpPr txBox="1">
            <a:spLocks noChangeArrowheads="1"/>
          </p:cNvSpPr>
          <p:nvPr/>
        </p:nvSpPr>
        <p:spPr bwMode="auto">
          <a:xfrm>
            <a:off x="6887446" y="2939000"/>
            <a:ext cx="1127312" cy="1107996"/>
          </a:xfrm>
          <a:prstGeom prst="rect">
            <a:avLst/>
          </a:prstGeom>
          <a:noFill/>
          <a:ln w="9525" algn="ctr">
            <a:noFill/>
            <a:miter lim="800000"/>
            <a:headEnd/>
            <a:tailEnd/>
          </a:ln>
          <a:effectLst/>
        </p:spPr>
        <p:txBody>
          <a:bodyPr wrap="square">
            <a:spAutoFit/>
          </a:bodyPr>
          <a:lstStyle/>
          <a:p>
            <a:pPr marL="257106" indent="-257106"/>
            <a:r>
              <a:rPr lang="cs-CZ" sz="1100" dirty="0"/>
              <a:t>Johannesburg</a:t>
            </a:r>
          </a:p>
          <a:p>
            <a:pPr marL="257106" indent="-257106"/>
            <a:r>
              <a:rPr lang="cs-CZ" sz="1100" dirty="0"/>
              <a:t>Durban</a:t>
            </a:r>
          </a:p>
          <a:p>
            <a:pPr marL="257106" indent="-257106"/>
            <a:r>
              <a:rPr lang="cs-CZ" sz="1100" dirty="0"/>
              <a:t>Port Elizabeth</a:t>
            </a:r>
          </a:p>
          <a:p>
            <a:pPr marL="257106" indent="-257106"/>
            <a:r>
              <a:rPr lang="cs-CZ" sz="1100" dirty="0" err="1"/>
              <a:t>Capetown</a:t>
            </a:r>
            <a:endParaRPr lang="cs-CZ" sz="1100" dirty="0"/>
          </a:p>
          <a:p>
            <a:pPr marL="257106" indent="-257106"/>
            <a:r>
              <a:rPr lang="cs-CZ" sz="1100" dirty="0"/>
              <a:t>Windhoek</a:t>
            </a:r>
          </a:p>
          <a:p>
            <a:pPr marL="257106" indent="-257106"/>
            <a:r>
              <a:rPr lang="cs-CZ" sz="1100" dirty="0"/>
              <a:t>Nairobi</a:t>
            </a:r>
          </a:p>
        </p:txBody>
      </p:sp>
      <p:sp>
        <p:nvSpPr>
          <p:cNvPr id="39" name="Text Box 22">
            <a:extLst>
              <a:ext uri="{FF2B5EF4-FFF2-40B4-BE49-F238E27FC236}">
                <a16:creationId xmlns:a16="http://schemas.microsoft.com/office/drawing/2014/main" id="{58AC6399-1A4D-400D-8D68-BFD8E1434E0F}"/>
              </a:ext>
            </a:extLst>
          </p:cNvPr>
          <p:cNvSpPr txBox="1">
            <a:spLocks noChangeArrowheads="1"/>
          </p:cNvSpPr>
          <p:nvPr/>
        </p:nvSpPr>
        <p:spPr bwMode="auto">
          <a:xfrm>
            <a:off x="2470932" y="4159880"/>
            <a:ext cx="1220764" cy="600164"/>
          </a:xfrm>
          <a:prstGeom prst="rect">
            <a:avLst/>
          </a:prstGeom>
          <a:noFill/>
          <a:ln w="9525" algn="ctr">
            <a:noFill/>
            <a:miter lim="800000"/>
            <a:headEnd/>
            <a:tailEnd/>
          </a:ln>
          <a:effectLst/>
        </p:spPr>
        <p:txBody>
          <a:bodyPr wrap="square">
            <a:spAutoFit/>
          </a:bodyPr>
          <a:lstStyle/>
          <a:p>
            <a:pPr marL="257106" indent="-257106"/>
            <a:r>
              <a:rPr lang="cs-CZ" sz="1100" dirty="0"/>
              <a:t>Durban</a:t>
            </a:r>
          </a:p>
          <a:p>
            <a:pPr marL="257106" indent="-257106"/>
            <a:r>
              <a:rPr lang="cs-CZ" sz="1100" dirty="0"/>
              <a:t>Johannesburg</a:t>
            </a:r>
          </a:p>
          <a:p>
            <a:pPr marL="257106" indent="-257106"/>
            <a:endParaRPr lang="cs-CZ" sz="1100" dirty="0"/>
          </a:p>
        </p:txBody>
      </p:sp>
      <p:pic>
        <p:nvPicPr>
          <p:cNvPr id="42" name="Obrázek 41" descr="Obsah obrázku objekt, hodiny, podepsat, metr&#10;&#10;Popis byl vytvořen automaticky">
            <a:extLst>
              <a:ext uri="{FF2B5EF4-FFF2-40B4-BE49-F238E27FC236}">
                <a16:creationId xmlns:a16="http://schemas.microsoft.com/office/drawing/2014/main" id="{6228573F-2D40-44A2-A7C3-403A55BE80F3}"/>
              </a:ext>
            </a:extLst>
          </p:cNvPr>
          <p:cNvPicPr>
            <a:picLocks noChangeAspect="1"/>
          </p:cNvPicPr>
          <p:nvPr/>
        </p:nvPicPr>
        <p:blipFill>
          <a:blip r:embed="rId10"/>
          <a:stretch>
            <a:fillRect/>
          </a:stretch>
        </p:blipFill>
        <p:spPr>
          <a:xfrm>
            <a:off x="6922802" y="2571750"/>
            <a:ext cx="942361" cy="403472"/>
          </a:xfrm>
          <a:prstGeom prst="rect">
            <a:avLst/>
          </a:prstGeom>
        </p:spPr>
      </p:pic>
      <p:pic>
        <p:nvPicPr>
          <p:cNvPr id="43" name="Obrázek 42" descr="Obsah obrázku talíř, kreslení, podepsat, jídlo&#10;&#10;Popis byl vytvořen automaticky">
            <a:extLst>
              <a:ext uri="{FF2B5EF4-FFF2-40B4-BE49-F238E27FC236}">
                <a16:creationId xmlns:a16="http://schemas.microsoft.com/office/drawing/2014/main" id="{0A643CD9-41AF-44F2-AA42-5A3451683355}"/>
              </a:ext>
            </a:extLst>
          </p:cNvPr>
          <p:cNvPicPr>
            <a:picLocks noChangeAspect="1"/>
          </p:cNvPicPr>
          <p:nvPr/>
        </p:nvPicPr>
        <p:blipFill>
          <a:blip r:embed="rId11"/>
          <a:stretch>
            <a:fillRect/>
          </a:stretch>
        </p:blipFill>
        <p:spPr>
          <a:xfrm>
            <a:off x="1498596" y="2587358"/>
            <a:ext cx="711566" cy="308345"/>
          </a:xfrm>
          <a:prstGeom prst="rect">
            <a:avLst/>
          </a:prstGeom>
        </p:spPr>
      </p:pic>
      <p:pic>
        <p:nvPicPr>
          <p:cNvPr id="44" name="Obrázek 43" descr="Obsah obrázku kreslení&#10;&#10;Popis byl vytvořen automaticky">
            <a:extLst>
              <a:ext uri="{FF2B5EF4-FFF2-40B4-BE49-F238E27FC236}">
                <a16:creationId xmlns:a16="http://schemas.microsoft.com/office/drawing/2014/main" id="{7FE1545D-4783-43D9-90EF-436808ACCB42}"/>
              </a:ext>
            </a:extLst>
          </p:cNvPr>
          <p:cNvPicPr>
            <a:picLocks noChangeAspect="1"/>
          </p:cNvPicPr>
          <p:nvPr/>
        </p:nvPicPr>
        <p:blipFill>
          <a:blip r:embed="rId12"/>
          <a:stretch>
            <a:fillRect/>
          </a:stretch>
        </p:blipFill>
        <p:spPr>
          <a:xfrm>
            <a:off x="2470932" y="3929297"/>
            <a:ext cx="1153560" cy="302603"/>
          </a:xfrm>
          <a:prstGeom prst="rect">
            <a:avLst/>
          </a:prstGeom>
        </p:spPr>
      </p:pic>
    </p:spTree>
    <p:extLst>
      <p:ext uri="{BB962C8B-B14F-4D97-AF65-F5344CB8AC3E}">
        <p14:creationId xmlns:p14="http://schemas.microsoft.com/office/powerpoint/2010/main" val="1333441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366"/>
            <a:ext cx="4571999"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solidFill>
                <a:srgbClr val="FFFFFF"/>
              </a:solidFill>
              <a:latin typeface="Segoe UI"/>
              <a:ea typeface="Segoe UI" pitchFamily="34" charset="0"/>
              <a:cs typeface="Segoe UI" pitchFamily="34" charset="0"/>
            </a:endParaRPr>
          </a:p>
        </p:txBody>
      </p:sp>
      <p:sp>
        <p:nvSpPr>
          <p:cNvPr id="38" name="Rectangle 37"/>
          <p:cNvSpPr/>
          <p:nvPr/>
        </p:nvSpPr>
        <p:spPr>
          <a:xfrm>
            <a:off x="169926" y="482834"/>
            <a:ext cx="4696218" cy="535531"/>
          </a:xfrm>
          <a:prstGeom prst="rect">
            <a:avLst/>
          </a:prstGeom>
        </p:spPr>
        <p:txBody>
          <a:bodyPr wrap="square" anchor="ctr">
            <a:spAutoFit/>
          </a:bodyPr>
          <a:lstStyle/>
          <a:p>
            <a:pPr defTabSz="685515" fontAlgn="base">
              <a:lnSpc>
                <a:spcPct val="90000"/>
              </a:lnSpc>
              <a:spcBef>
                <a:spcPct val="0"/>
              </a:spcBef>
              <a:defRPr/>
            </a:pPr>
            <a:r>
              <a:rPr lang="cs-CZ" sz="3200" kern="0" spc="-74" dirty="0">
                <a:ln w="3175">
                  <a:noFill/>
                </a:ln>
                <a:solidFill>
                  <a:srgbClr val="FFFFFF"/>
                </a:solidFill>
                <a:latin typeface="+mj-lt"/>
                <a:ea typeface="Segoe UI" pitchFamily="34" charset="0"/>
                <a:cs typeface="Segoe UI" pitchFamily="34" charset="0"/>
              </a:rPr>
              <a:t>Microsoft partner logo</a:t>
            </a:r>
            <a:endParaRPr lang="en-US" sz="3200" kern="0" spc="-74" dirty="0">
              <a:ln w="3175">
                <a:noFill/>
              </a:ln>
              <a:solidFill>
                <a:srgbClr val="363534"/>
              </a:solidFill>
              <a:latin typeface="Segoe UI Light"/>
              <a:ea typeface="Segoe UI" pitchFamily="34" charset="0"/>
              <a:cs typeface="Segoe UI" pitchFamily="34" charset="0"/>
            </a:endParaRPr>
          </a:p>
        </p:txBody>
      </p:sp>
      <p:pic>
        <p:nvPicPr>
          <p:cNvPr id="3" name="Obrázek 2" descr="Obsah obrázku pták&#10;&#10;Popis byl vytvořen automaticky">
            <a:extLst>
              <a:ext uri="{FF2B5EF4-FFF2-40B4-BE49-F238E27FC236}">
                <a16:creationId xmlns:a16="http://schemas.microsoft.com/office/drawing/2014/main" id="{51C83C7B-1B0C-42E8-8BC8-C5AA3DB87394}"/>
              </a:ext>
            </a:extLst>
          </p:cNvPr>
          <p:cNvPicPr>
            <a:picLocks noChangeAspect="1"/>
          </p:cNvPicPr>
          <p:nvPr/>
        </p:nvPicPr>
        <p:blipFill>
          <a:blip r:embed="rId3"/>
          <a:stretch>
            <a:fillRect/>
          </a:stretch>
        </p:blipFill>
        <p:spPr>
          <a:xfrm>
            <a:off x="5239044" y="1952785"/>
            <a:ext cx="3404520" cy="1048067"/>
          </a:xfrm>
          <a:prstGeom prst="rect">
            <a:avLst/>
          </a:prstGeom>
        </p:spPr>
      </p:pic>
      <p:pic>
        <p:nvPicPr>
          <p:cNvPr id="6" name="Obrázek 5">
            <a:extLst>
              <a:ext uri="{FF2B5EF4-FFF2-40B4-BE49-F238E27FC236}">
                <a16:creationId xmlns:a16="http://schemas.microsoft.com/office/drawing/2014/main" id="{8213A8CA-6714-4954-8D48-59894B71D2BB}"/>
              </a:ext>
            </a:extLst>
          </p:cNvPr>
          <p:cNvPicPr>
            <a:picLocks noChangeAspect="1"/>
          </p:cNvPicPr>
          <p:nvPr/>
        </p:nvPicPr>
        <p:blipFill>
          <a:blip r:embed="rId4"/>
          <a:stretch>
            <a:fillRect/>
          </a:stretch>
        </p:blipFill>
        <p:spPr>
          <a:xfrm>
            <a:off x="446968" y="1976613"/>
            <a:ext cx="3404520" cy="1048067"/>
          </a:xfrm>
          <a:prstGeom prst="rect">
            <a:avLst/>
          </a:prstGeom>
        </p:spPr>
      </p:pic>
    </p:spTree>
    <p:extLst>
      <p:ext uri="{BB962C8B-B14F-4D97-AF65-F5344CB8AC3E}">
        <p14:creationId xmlns:p14="http://schemas.microsoft.com/office/powerpoint/2010/main" val="2500717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Skupina 11">
            <a:extLst>
              <a:ext uri="{FF2B5EF4-FFF2-40B4-BE49-F238E27FC236}">
                <a16:creationId xmlns:a16="http://schemas.microsoft.com/office/drawing/2014/main" id="{2C1C89DE-C1A2-4E52-9E6D-D5A1ED989F36}"/>
              </a:ext>
            </a:extLst>
          </p:cNvPr>
          <p:cNvGrpSpPr/>
          <p:nvPr/>
        </p:nvGrpSpPr>
        <p:grpSpPr>
          <a:xfrm>
            <a:off x="2938" y="212264"/>
            <a:ext cx="944462" cy="848452"/>
            <a:chOff x="-8354" y="1222500"/>
            <a:chExt cx="1153652" cy="1036377"/>
          </a:xfrm>
        </p:grpSpPr>
        <p:sp>
          <p:nvSpPr>
            <p:cNvPr id="13" name="Šestiúhelník 6">
              <a:extLst>
                <a:ext uri="{FF2B5EF4-FFF2-40B4-BE49-F238E27FC236}">
                  <a16:creationId xmlns:a16="http://schemas.microsoft.com/office/drawing/2014/main" id="{2C6C3308-25E4-4067-9985-4F7F698ABD1B}"/>
                </a:ext>
              </a:extLst>
            </p:cNvPr>
            <p:cNvSpPr/>
            <p:nvPr/>
          </p:nvSpPr>
          <p:spPr>
            <a:xfrm>
              <a:off x="202646" y="1222997"/>
              <a:ext cx="942652" cy="103588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Šestiúhelník 7">
              <a:extLst>
                <a:ext uri="{FF2B5EF4-FFF2-40B4-BE49-F238E27FC236}">
                  <a16:creationId xmlns:a16="http://schemas.microsoft.com/office/drawing/2014/main" id="{73F21AC1-77A2-4080-836B-8DEE1689FD6C}"/>
                </a:ext>
              </a:extLst>
            </p:cNvPr>
            <p:cNvSpPr/>
            <p:nvPr/>
          </p:nvSpPr>
          <p:spPr>
            <a:xfrm>
              <a:off x="-8354" y="1222500"/>
              <a:ext cx="942652" cy="103588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15" name="Obrázek 14">
            <a:extLst>
              <a:ext uri="{FF2B5EF4-FFF2-40B4-BE49-F238E27FC236}">
                <a16:creationId xmlns:a16="http://schemas.microsoft.com/office/drawing/2014/main" id="{58955559-9557-4CAF-9958-A5A9B9693360}"/>
              </a:ext>
            </a:extLst>
          </p:cNvPr>
          <p:cNvPicPr>
            <a:picLocks noChangeAspect="1"/>
          </p:cNvPicPr>
          <p:nvPr/>
        </p:nvPicPr>
        <p:blipFill>
          <a:blip r:embed="rId2"/>
          <a:stretch>
            <a:fillRect/>
          </a:stretch>
        </p:blipFill>
        <p:spPr>
          <a:xfrm>
            <a:off x="190623" y="569919"/>
            <a:ext cx="405342" cy="401494"/>
          </a:xfrm>
          <a:prstGeom prst="rect">
            <a:avLst/>
          </a:prstGeom>
        </p:spPr>
      </p:pic>
      <p:sp>
        <p:nvSpPr>
          <p:cNvPr id="16" name="TextovéPole 15">
            <a:extLst>
              <a:ext uri="{FF2B5EF4-FFF2-40B4-BE49-F238E27FC236}">
                <a16:creationId xmlns:a16="http://schemas.microsoft.com/office/drawing/2014/main" id="{19EDD2EF-BD62-4EA3-AB7C-4BC104993A2E}"/>
              </a:ext>
            </a:extLst>
          </p:cNvPr>
          <p:cNvSpPr txBox="1"/>
          <p:nvPr/>
        </p:nvSpPr>
        <p:spPr>
          <a:xfrm>
            <a:off x="91547" y="243577"/>
            <a:ext cx="600968" cy="369332"/>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FFFFFF"/>
                </a:solidFill>
                <a:effectLst/>
                <a:uLnTx/>
                <a:uFillTx/>
                <a:latin typeface="Calibri"/>
                <a:ea typeface="+mn-ea"/>
                <a:cs typeface="+mn-cs"/>
              </a:rPr>
              <a:t>ERP</a:t>
            </a:r>
          </a:p>
        </p:txBody>
      </p:sp>
      <p:sp>
        <p:nvSpPr>
          <p:cNvPr id="30" name="Šestiúhelník 13">
            <a:extLst>
              <a:ext uri="{FF2B5EF4-FFF2-40B4-BE49-F238E27FC236}">
                <a16:creationId xmlns:a16="http://schemas.microsoft.com/office/drawing/2014/main" id="{9ABE5BE9-46FB-40DA-B8C8-7B87DF806B4B}"/>
              </a:ext>
            </a:extLst>
          </p:cNvPr>
          <p:cNvSpPr/>
          <p:nvPr/>
        </p:nvSpPr>
        <p:spPr>
          <a:xfrm rot="10800000">
            <a:off x="4788"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1" name="Šestiúhelník 15">
            <a:extLst>
              <a:ext uri="{FF2B5EF4-FFF2-40B4-BE49-F238E27FC236}">
                <a16:creationId xmlns:a16="http://schemas.microsoft.com/office/drawing/2014/main" id="{D24FE776-C861-4DB1-8531-F4C9038406D1}"/>
              </a:ext>
            </a:extLst>
          </p:cNvPr>
          <p:cNvSpPr/>
          <p:nvPr/>
        </p:nvSpPr>
        <p:spPr>
          <a:xfrm rot="10800000">
            <a:off x="2421"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2" name="Šestiúhelník 8">
            <a:extLst>
              <a:ext uri="{FF2B5EF4-FFF2-40B4-BE49-F238E27FC236}">
                <a16:creationId xmlns:a16="http://schemas.microsoft.com/office/drawing/2014/main" id="{CC2F5B19-7B75-49A5-BF4A-65D4765AA638}"/>
              </a:ext>
            </a:extLst>
          </p:cNvPr>
          <p:cNvSpPr/>
          <p:nvPr/>
        </p:nvSpPr>
        <p:spPr>
          <a:xfrm>
            <a:off x="579"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33" name="Šestiúhelník 10">
            <a:extLst>
              <a:ext uri="{FF2B5EF4-FFF2-40B4-BE49-F238E27FC236}">
                <a16:creationId xmlns:a16="http://schemas.microsoft.com/office/drawing/2014/main" id="{B68CE73A-95BE-41FF-B199-9DD843EC7ED8}"/>
              </a:ext>
            </a:extLst>
          </p:cNvPr>
          <p:cNvSpPr/>
          <p:nvPr/>
        </p:nvSpPr>
        <p:spPr>
          <a:xfrm>
            <a:off x="579"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34" name="Obrázek 33">
            <a:extLst>
              <a:ext uri="{FF2B5EF4-FFF2-40B4-BE49-F238E27FC236}">
                <a16:creationId xmlns:a16="http://schemas.microsoft.com/office/drawing/2014/main" id="{C6907440-5F48-408A-98FA-417385524A1C}"/>
              </a:ext>
            </a:extLst>
          </p:cNvPr>
          <p:cNvPicPr>
            <a:picLocks noChangeAspect="1"/>
          </p:cNvPicPr>
          <p:nvPr/>
        </p:nvPicPr>
        <p:blipFill>
          <a:blip r:embed="rId3"/>
          <a:stretch>
            <a:fillRect/>
          </a:stretch>
        </p:blipFill>
        <p:spPr>
          <a:xfrm>
            <a:off x="51774" y="1560951"/>
            <a:ext cx="274778" cy="196154"/>
          </a:xfrm>
          <a:prstGeom prst="rect">
            <a:avLst/>
          </a:prstGeom>
        </p:spPr>
      </p:pic>
      <p:pic>
        <p:nvPicPr>
          <p:cNvPr id="36" name="Obrázek 35">
            <a:extLst>
              <a:ext uri="{FF2B5EF4-FFF2-40B4-BE49-F238E27FC236}">
                <a16:creationId xmlns:a16="http://schemas.microsoft.com/office/drawing/2014/main" id="{0209091B-AA13-46C3-90A9-92E916DB3AA9}"/>
              </a:ext>
            </a:extLst>
          </p:cNvPr>
          <p:cNvPicPr>
            <a:picLocks noChangeAspect="1"/>
          </p:cNvPicPr>
          <p:nvPr/>
        </p:nvPicPr>
        <p:blipFill>
          <a:blip r:embed="rId4"/>
          <a:stretch>
            <a:fillRect/>
          </a:stretch>
        </p:blipFill>
        <p:spPr>
          <a:xfrm>
            <a:off x="73354" y="2514005"/>
            <a:ext cx="224244" cy="227526"/>
          </a:xfrm>
          <a:prstGeom prst="rect">
            <a:avLst/>
          </a:prstGeom>
        </p:spPr>
      </p:pic>
      <p:pic>
        <p:nvPicPr>
          <p:cNvPr id="37" name="Obrázek 36">
            <a:extLst>
              <a:ext uri="{FF2B5EF4-FFF2-40B4-BE49-F238E27FC236}">
                <a16:creationId xmlns:a16="http://schemas.microsoft.com/office/drawing/2014/main" id="{BDD06FDA-2D24-4F23-981A-7B26A1F877A9}"/>
              </a:ext>
            </a:extLst>
          </p:cNvPr>
          <p:cNvPicPr>
            <a:picLocks noChangeAspect="1"/>
          </p:cNvPicPr>
          <p:nvPr/>
        </p:nvPicPr>
        <p:blipFill>
          <a:blip r:embed="rId5"/>
          <a:stretch>
            <a:fillRect/>
          </a:stretch>
        </p:blipFill>
        <p:spPr>
          <a:xfrm>
            <a:off x="69160" y="3461344"/>
            <a:ext cx="265088" cy="240324"/>
          </a:xfrm>
          <a:prstGeom prst="rect">
            <a:avLst/>
          </a:prstGeom>
        </p:spPr>
      </p:pic>
      <p:pic>
        <p:nvPicPr>
          <p:cNvPr id="38" name="Grafický objekt 37">
            <a:extLst>
              <a:ext uri="{FF2B5EF4-FFF2-40B4-BE49-F238E27FC236}">
                <a16:creationId xmlns:a16="http://schemas.microsoft.com/office/drawing/2014/main" id="{9DC29299-3E30-4B55-B11D-7B776CF93D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56" y="4408069"/>
            <a:ext cx="260892" cy="259642"/>
          </a:xfrm>
          <a:prstGeom prst="rect">
            <a:avLst/>
          </a:prstGeom>
        </p:spPr>
      </p:pic>
      <p:sp>
        <p:nvSpPr>
          <p:cNvPr id="39" name="Zástupný symbol pro obsah 4">
            <a:extLst>
              <a:ext uri="{FF2B5EF4-FFF2-40B4-BE49-F238E27FC236}">
                <a16:creationId xmlns:a16="http://schemas.microsoft.com/office/drawing/2014/main" id="{046CEBBA-82F9-414A-B6AB-2F6BBE89E1E8}"/>
              </a:ext>
            </a:extLst>
          </p:cNvPr>
          <p:cNvSpPr txBox="1">
            <a:spLocks/>
          </p:cNvSpPr>
          <p:nvPr/>
        </p:nvSpPr>
        <p:spPr>
          <a:xfrm>
            <a:off x="1347556" y="1020673"/>
            <a:ext cx="7223518" cy="3872466"/>
          </a:xfrm>
          <a:prstGeom prst="rect">
            <a:avLst/>
          </a:prstGeom>
        </p:spPr>
        <p:txBody>
          <a:bodyPr>
            <a:noAutofit/>
          </a:bodyPr>
          <a:lstStyle>
            <a:lvl1pPr marL="342800" indent="-342800" algn="l" defTabSz="457067" rtl="0" eaLnBrk="1" latinLnBrk="0" hangingPunct="1">
              <a:spcBef>
                <a:spcPct val="20000"/>
              </a:spcBef>
              <a:buFontTx/>
              <a:buBlip>
                <a:blip r:embed="rId8"/>
              </a:buBlip>
              <a:defRPr sz="2800" kern="1200">
                <a:solidFill>
                  <a:schemeClr val="bg1"/>
                </a:solidFill>
                <a:latin typeface="+mj-lt"/>
                <a:ea typeface="+mn-ea"/>
                <a:cs typeface="+mn-cs"/>
              </a:defRPr>
            </a:lvl1pPr>
            <a:lvl2pPr marL="742733" indent="-285666" algn="l" defTabSz="457067" rtl="0" eaLnBrk="1" latinLnBrk="0" hangingPunct="1">
              <a:spcBef>
                <a:spcPct val="20000"/>
              </a:spcBef>
              <a:buFont typeface="Arial"/>
              <a:buChar char="–"/>
              <a:defRPr sz="2399" kern="1200">
                <a:solidFill>
                  <a:schemeClr val="bg1"/>
                </a:solidFill>
                <a:latin typeface="+mj-lt"/>
                <a:ea typeface="+mn-ea"/>
                <a:cs typeface="+mn-cs"/>
              </a:defRPr>
            </a:lvl2pPr>
            <a:lvl3pPr marL="1142667" indent="-228533" algn="l" defTabSz="457067" rtl="0" eaLnBrk="1" latinLnBrk="0" hangingPunct="1">
              <a:spcBef>
                <a:spcPct val="20000"/>
              </a:spcBef>
              <a:buFont typeface="Arial"/>
              <a:buChar char="•"/>
              <a:defRPr sz="2174" kern="1200">
                <a:solidFill>
                  <a:schemeClr val="bg1"/>
                </a:solidFill>
                <a:latin typeface="+mj-lt"/>
                <a:ea typeface="+mn-ea"/>
                <a:cs typeface="+mn-cs"/>
              </a:defRPr>
            </a:lvl3pPr>
            <a:lvl4pPr marL="1599734" indent="-228533" algn="l" defTabSz="457067" rtl="0" eaLnBrk="1" latinLnBrk="0" hangingPunct="1">
              <a:spcBef>
                <a:spcPct val="20000"/>
              </a:spcBef>
              <a:buFont typeface="Arial"/>
              <a:buChar char="–"/>
              <a:defRPr sz="2024" kern="1200">
                <a:solidFill>
                  <a:schemeClr val="bg1"/>
                </a:solidFill>
                <a:latin typeface="+mj-lt"/>
                <a:ea typeface="+mn-ea"/>
                <a:cs typeface="+mn-cs"/>
              </a:defRPr>
            </a:lvl4pPr>
            <a:lvl5pPr marL="2056800" indent="-228533" algn="l" defTabSz="457067" rtl="0" eaLnBrk="1" latinLnBrk="0" hangingPunct="1">
              <a:spcBef>
                <a:spcPct val="20000"/>
              </a:spcBef>
              <a:buFont typeface="Arial"/>
              <a:buChar char="»"/>
              <a:defRPr sz="2024" kern="1200">
                <a:solidFill>
                  <a:schemeClr val="bg1"/>
                </a:solidFill>
                <a:latin typeface="+mj-lt"/>
                <a:ea typeface="+mn-ea"/>
                <a:cs typeface="+mn-cs"/>
              </a:defRPr>
            </a:lvl5pPr>
            <a:lvl6pPr marL="2513866" indent="-228533" algn="l" defTabSz="457067" rtl="0" eaLnBrk="1" latinLnBrk="0" hangingPunct="1">
              <a:spcBef>
                <a:spcPct val="20000"/>
              </a:spcBef>
              <a:buFont typeface="Arial"/>
              <a:buChar char="•"/>
              <a:defRPr sz="2024" kern="1200">
                <a:solidFill>
                  <a:schemeClr val="tx1"/>
                </a:solidFill>
                <a:latin typeface="+mn-lt"/>
                <a:ea typeface="+mn-ea"/>
                <a:cs typeface="+mn-cs"/>
              </a:defRPr>
            </a:lvl6pPr>
            <a:lvl7pPr marL="2970933" indent="-228533" algn="l" defTabSz="457067" rtl="0" eaLnBrk="1" latinLnBrk="0" hangingPunct="1">
              <a:spcBef>
                <a:spcPct val="20000"/>
              </a:spcBef>
              <a:buFont typeface="Arial"/>
              <a:buChar char="•"/>
              <a:defRPr sz="2024" kern="1200">
                <a:solidFill>
                  <a:schemeClr val="tx1"/>
                </a:solidFill>
                <a:latin typeface="+mn-lt"/>
                <a:ea typeface="+mn-ea"/>
                <a:cs typeface="+mn-cs"/>
              </a:defRPr>
            </a:lvl7pPr>
            <a:lvl8pPr marL="3428000" indent="-228533" algn="l" defTabSz="457067" rtl="0" eaLnBrk="1" latinLnBrk="0" hangingPunct="1">
              <a:spcBef>
                <a:spcPct val="20000"/>
              </a:spcBef>
              <a:buFont typeface="Arial"/>
              <a:buChar char="•"/>
              <a:defRPr sz="2024" kern="1200">
                <a:solidFill>
                  <a:schemeClr val="tx1"/>
                </a:solidFill>
                <a:latin typeface="+mn-lt"/>
                <a:ea typeface="+mn-ea"/>
                <a:cs typeface="+mn-cs"/>
              </a:defRPr>
            </a:lvl8pPr>
            <a:lvl9pPr marL="3885066" indent="-228533" algn="l" defTabSz="457067" rtl="0" eaLnBrk="1" latinLnBrk="0" hangingPunct="1">
              <a:spcBef>
                <a:spcPct val="20000"/>
              </a:spcBef>
              <a:buFont typeface="Arial"/>
              <a:buChar char="•"/>
              <a:defRPr sz="2024" kern="1200">
                <a:solidFill>
                  <a:schemeClr val="tx1"/>
                </a:solidFill>
                <a:latin typeface="+mn-lt"/>
                <a:ea typeface="+mn-ea"/>
                <a:cs typeface="+mn-cs"/>
              </a:defRPr>
            </a:lvl9pPr>
          </a:lstStyle>
          <a:p>
            <a:pPr>
              <a:lnSpc>
                <a:spcPct val="150000"/>
              </a:lnSpc>
            </a:pPr>
            <a:r>
              <a:rPr lang="cs-CZ" sz="1600" dirty="0"/>
              <a:t> </a:t>
            </a:r>
          </a:p>
        </p:txBody>
      </p:sp>
      <p:sp>
        <p:nvSpPr>
          <p:cNvPr id="40" name="Nadpis 1">
            <a:extLst>
              <a:ext uri="{FF2B5EF4-FFF2-40B4-BE49-F238E27FC236}">
                <a16:creationId xmlns:a16="http://schemas.microsoft.com/office/drawing/2014/main" id="{39C622D7-0F11-4708-BFC6-F18C5B1B04DF}"/>
              </a:ext>
            </a:extLst>
          </p:cNvPr>
          <p:cNvSpPr txBox="1">
            <a:spLocks/>
          </p:cNvSpPr>
          <p:nvPr/>
        </p:nvSpPr>
        <p:spPr>
          <a:xfrm>
            <a:off x="1196410" y="388224"/>
            <a:ext cx="6751180" cy="579573"/>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en-US" dirty="0">
                <a:latin typeface="Calibri Light" panose="020F0302020204030204" pitchFamily="34" charset="0"/>
                <a:cs typeface="Calibri Light" panose="020F0302020204030204" pitchFamily="34" charset="0"/>
              </a:rPr>
              <a:t>Microsoft Dynamics 365 Business Central</a:t>
            </a:r>
            <a:endParaRPr lang="cs-CZ"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0993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Zástupný symbol pro obsah 4"/>
          <p:cNvSpPr txBox="1">
            <a:spLocks/>
          </p:cNvSpPr>
          <p:nvPr/>
        </p:nvSpPr>
        <p:spPr>
          <a:xfrm>
            <a:off x="1347556" y="1020673"/>
            <a:ext cx="7223518" cy="3872466"/>
          </a:xfrm>
          <a:prstGeom prst="rect">
            <a:avLst/>
          </a:prstGeom>
        </p:spPr>
        <p:txBody>
          <a:bodyPr>
            <a:noAutofit/>
          </a:bodyPr>
          <a:lstStyle>
            <a:lvl1pPr marL="342800" indent="-342800" algn="l" defTabSz="457067" rtl="0" eaLnBrk="1" latinLnBrk="0" hangingPunct="1">
              <a:spcBef>
                <a:spcPct val="20000"/>
              </a:spcBef>
              <a:buFontTx/>
              <a:buBlip>
                <a:blip r:embed="rId2"/>
              </a:buBlip>
              <a:defRPr sz="2800" kern="1200">
                <a:solidFill>
                  <a:schemeClr val="bg1"/>
                </a:solidFill>
                <a:latin typeface="+mj-lt"/>
                <a:ea typeface="+mn-ea"/>
                <a:cs typeface="+mn-cs"/>
              </a:defRPr>
            </a:lvl1pPr>
            <a:lvl2pPr marL="742733" indent="-285666" algn="l" defTabSz="457067" rtl="0" eaLnBrk="1" latinLnBrk="0" hangingPunct="1">
              <a:spcBef>
                <a:spcPct val="20000"/>
              </a:spcBef>
              <a:buFont typeface="Arial"/>
              <a:buChar char="–"/>
              <a:defRPr sz="2399" kern="1200">
                <a:solidFill>
                  <a:schemeClr val="bg1"/>
                </a:solidFill>
                <a:latin typeface="+mj-lt"/>
                <a:ea typeface="+mn-ea"/>
                <a:cs typeface="+mn-cs"/>
              </a:defRPr>
            </a:lvl2pPr>
            <a:lvl3pPr marL="1142667" indent="-228533" algn="l" defTabSz="457067" rtl="0" eaLnBrk="1" latinLnBrk="0" hangingPunct="1">
              <a:spcBef>
                <a:spcPct val="20000"/>
              </a:spcBef>
              <a:buFont typeface="Arial"/>
              <a:buChar char="•"/>
              <a:defRPr sz="2174" kern="1200">
                <a:solidFill>
                  <a:schemeClr val="bg1"/>
                </a:solidFill>
                <a:latin typeface="+mj-lt"/>
                <a:ea typeface="+mn-ea"/>
                <a:cs typeface="+mn-cs"/>
              </a:defRPr>
            </a:lvl3pPr>
            <a:lvl4pPr marL="1599734" indent="-228533" algn="l" defTabSz="457067" rtl="0" eaLnBrk="1" latinLnBrk="0" hangingPunct="1">
              <a:spcBef>
                <a:spcPct val="20000"/>
              </a:spcBef>
              <a:buFont typeface="Arial"/>
              <a:buChar char="–"/>
              <a:defRPr sz="2024" kern="1200">
                <a:solidFill>
                  <a:schemeClr val="bg1"/>
                </a:solidFill>
                <a:latin typeface="+mj-lt"/>
                <a:ea typeface="+mn-ea"/>
                <a:cs typeface="+mn-cs"/>
              </a:defRPr>
            </a:lvl4pPr>
            <a:lvl5pPr marL="2056800" indent="-228533" algn="l" defTabSz="457067" rtl="0" eaLnBrk="1" latinLnBrk="0" hangingPunct="1">
              <a:spcBef>
                <a:spcPct val="20000"/>
              </a:spcBef>
              <a:buFont typeface="Arial"/>
              <a:buChar char="»"/>
              <a:defRPr sz="2024" kern="1200">
                <a:solidFill>
                  <a:schemeClr val="bg1"/>
                </a:solidFill>
                <a:latin typeface="+mj-lt"/>
                <a:ea typeface="+mn-ea"/>
                <a:cs typeface="+mn-cs"/>
              </a:defRPr>
            </a:lvl5pPr>
            <a:lvl6pPr marL="2513866" indent="-228533" algn="l" defTabSz="457067" rtl="0" eaLnBrk="1" latinLnBrk="0" hangingPunct="1">
              <a:spcBef>
                <a:spcPct val="20000"/>
              </a:spcBef>
              <a:buFont typeface="Arial"/>
              <a:buChar char="•"/>
              <a:defRPr sz="2024" kern="1200">
                <a:solidFill>
                  <a:schemeClr val="tx1"/>
                </a:solidFill>
                <a:latin typeface="+mn-lt"/>
                <a:ea typeface="+mn-ea"/>
                <a:cs typeface="+mn-cs"/>
              </a:defRPr>
            </a:lvl6pPr>
            <a:lvl7pPr marL="2970933" indent="-228533" algn="l" defTabSz="457067" rtl="0" eaLnBrk="1" latinLnBrk="0" hangingPunct="1">
              <a:spcBef>
                <a:spcPct val="20000"/>
              </a:spcBef>
              <a:buFont typeface="Arial"/>
              <a:buChar char="•"/>
              <a:defRPr sz="2024" kern="1200">
                <a:solidFill>
                  <a:schemeClr val="tx1"/>
                </a:solidFill>
                <a:latin typeface="+mn-lt"/>
                <a:ea typeface="+mn-ea"/>
                <a:cs typeface="+mn-cs"/>
              </a:defRPr>
            </a:lvl7pPr>
            <a:lvl8pPr marL="3428000" indent="-228533" algn="l" defTabSz="457067" rtl="0" eaLnBrk="1" latinLnBrk="0" hangingPunct="1">
              <a:spcBef>
                <a:spcPct val="20000"/>
              </a:spcBef>
              <a:buFont typeface="Arial"/>
              <a:buChar char="•"/>
              <a:defRPr sz="2024" kern="1200">
                <a:solidFill>
                  <a:schemeClr val="tx1"/>
                </a:solidFill>
                <a:latin typeface="+mn-lt"/>
                <a:ea typeface="+mn-ea"/>
                <a:cs typeface="+mn-cs"/>
              </a:defRPr>
            </a:lvl8pPr>
            <a:lvl9pPr marL="3885066" indent="-228533" algn="l" defTabSz="457067" rtl="0" eaLnBrk="1" latinLnBrk="0" hangingPunct="1">
              <a:spcBef>
                <a:spcPct val="20000"/>
              </a:spcBef>
              <a:buFont typeface="Arial"/>
              <a:buChar char="•"/>
              <a:defRPr sz="2024" kern="1200">
                <a:solidFill>
                  <a:schemeClr val="tx1"/>
                </a:solidFill>
                <a:latin typeface="+mn-lt"/>
                <a:ea typeface="+mn-ea"/>
                <a:cs typeface="+mn-cs"/>
              </a:defRPr>
            </a:lvl9pPr>
          </a:lstStyle>
          <a:p>
            <a:pPr>
              <a:lnSpc>
                <a:spcPct val="150000"/>
              </a:lnSpc>
            </a:pPr>
            <a:r>
              <a:rPr lang="cs-CZ" sz="1600" dirty="0"/>
              <a:t>nová verze navazuje na to nejlepší z tradiční a osvědčené řady Microsoft Dynamics NAV / Navision</a:t>
            </a:r>
          </a:p>
          <a:p>
            <a:pPr>
              <a:lnSpc>
                <a:spcPct val="150000"/>
              </a:lnSpc>
            </a:pPr>
            <a:r>
              <a:rPr lang="cs-CZ" sz="1600" dirty="0"/>
              <a:t>není optimalizována pouze novým vzhledem, funkcemi a vylepšením integrace, licenčním modelem, ale získala i nový název - MS Dynamics 365 Business Central</a:t>
            </a:r>
          </a:p>
          <a:p>
            <a:pPr>
              <a:lnSpc>
                <a:spcPct val="150000"/>
              </a:lnSpc>
            </a:pPr>
            <a:r>
              <a:rPr lang="cs-CZ" sz="1600" dirty="0"/>
              <a:t>systémy MICROSOFT přechází z "</a:t>
            </a:r>
            <a:r>
              <a:rPr lang="cs-CZ" sz="1600" dirty="0">
                <a:solidFill>
                  <a:srgbClr val="FFBB00"/>
                </a:solidFill>
              </a:rPr>
              <a:t>konkurenčního/současně pracujícího</a:t>
            </a:r>
            <a:r>
              <a:rPr lang="cs-CZ" sz="1600" dirty="0"/>
              <a:t>" uživatelského modelu na tzv. "</a:t>
            </a:r>
            <a:r>
              <a:rPr lang="cs-CZ" sz="1600" dirty="0">
                <a:solidFill>
                  <a:srgbClr val="FFBB00"/>
                </a:solidFill>
              </a:rPr>
              <a:t>pojmenovaný</a:t>
            </a:r>
            <a:r>
              <a:rPr lang="cs-CZ" sz="1600" dirty="0"/>
              <a:t>", který se již používá prakticky ve všech ostatních ze skupiny informačních systémů Dynamics 365, </a:t>
            </a:r>
          </a:p>
          <a:p>
            <a:pPr>
              <a:lnSpc>
                <a:spcPct val="150000"/>
              </a:lnSpc>
            </a:pPr>
            <a:r>
              <a:rPr lang="cs-CZ" sz="1600" dirty="0">
                <a:solidFill>
                  <a:srgbClr val="FFBB00"/>
                </a:solidFill>
              </a:rPr>
              <a:t>on premises, tak on-line </a:t>
            </a:r>
            <a:r>
              <a:rPr lang="cs-CZ" sz="1600" dirty="0"/>
              <a:t>- v </a:t>
            </a:r>
            <a:r>
              <a:rPr lang="cs-CZ" sz="1600" dirty="0" err="1"/>
              <a:t>Cloudu</a:t>
            </a:r>
            <a:r>
              <a:rPr lang="cs-CZ" sz="1600" dirty="0"/>
              <a:t>, respektive jako SaaS</a:t>
            </a:r>
          </a:p>
          <a:p>
            <a:pPr>
              <a:lnSpc>
                <a:spcPct val="150000"/>
              </a:lnSpc>
            </a:pPr>
            <a:r>
              <a:rPr lang="cs-CZ" sz="1600" dirty="0"/>
              <a:t>i tzv. "</a:t>
            </a:r>
            <a:r>
              <a:rPr lang="cs-CZ" sz="1600" dirty="0">
                <a:solidFill>
                  <a:srgbClr val="FFBB00"/>
                </a:solidFill>
              </a:rPr>
              <a:t>hybridní scénáře</a:t>
            </a:r>
            <a:r>
              <a:rPr lang="cs-CZ" sz="1600" dirty="0"/>
              <a:t>", zapojeny jak </a:t>
            </a:r>
            <a:r>
              <a:rPr lang="cs-CZ" sz="1600" dirty="0" err="1"/>
              <a:t>Cloudové</a:t>
            </a:r>
            <a:r>
              <a:rPr lang="cs-CZ" sz="1600" dirty="0"/>
              <a:t> služby, tak i on premises řešení</a:t>
            </a:r>
          </a:p>
        </p:txBody>
      </p:sp>
      <p:sp>
        <p:nvSpPr>
          <p:cNvPr id="40" name="Nadpis 1"/>
          <p:cNvSpPr txBox="1">
            <a:spLocks/>
          </p:cNvSpPr>
          <p:nvPr/>
        </p:nvSpPr>
        <p:spPr>
          <a:xfrm>
            <a:off x="1196410" y="388224"/>
            <a:ext cx="6751180" cy="579573"/>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cs-CZ" dirty="0">
                <a:latin typeface="Calibri Light" panose="020F0302020204030204" pitchFamily="34" charset="0"/>
                <a:cs typeface="Calibri Light" panose="020F0302020204030204" pitchFamily="34" charset="0"/>
              </a:rPr>
              <a:t>Ukázka odrážek s žlutým zvýrazněním</a:t>
            </a:r>
          </a:p>
        </p:txBody>
      </p:sp>
      <p:grpSp>
        <p:nvGrpSpPr>
          <p:cNvPr id="70" name="Skupina 69">
            <a:extLst>
              <a:ext uri="{FF2B5EF4-FFF2-40B4-BE49-F238E27FC236}">
                <a16:creationId xmlns:a16="http://schemas.microsoft.com/office/drawing/2014/main" id="{ACEE0A50-9BCE-4599-A0F3-39A07CF6CAAB}"/>
              </a:ext>
            </a:extLst>
          </p:cNvPr>
          <p:cNvGrpSpPr/>
          <p:nvPr/>
        </p:nvGrpSpPr>
        <p:grpSpPr>
          <a:xfrm>
            <a:off x="2938" y="212264"/>
            <a:ext cx="944462" cy="848452"/>
            <a:chOff x="-8354" y="1222500"/>
            <a:chExt cx="1153652" cy="1036377"/>
          </a:xfrm>
        </p:grpSpPr>
        <p:sp>
          <p:nvSpPr>
            <p:cNvPr id="71" name="Šestiúhelník 6">
              <a:extLst>
                <a:ext uri="{FF2B5EF4-FFF2-40B4-BE49-F238E27FC236}">
                  <a16:creationId xmlns:a16="http://schemas.microsoft.com/office/drawing/2014/main" id="{5135DEE8-2947-459F-A4CD-65BD714B99D3}"/>
                </a:ext>
              </a:extLst>
            </p:cNvPr>
            <p:cNvSpPr/>
            <p:nvPr/>
          </p:nvSpPr>
          <p:spPr>
            <a:xfrm>
              <a:off x="202646" y="1222997"/>
              <a:ext cx="942652" cy="103588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sp>
          <p:nvSpPr>
            <p:cNvPr id="72" name="Šestiúhelník 7">
              <a:extLst>
                <a:ext uri="{FF2B5EF4-FFF2-40B4-BE49-F238E27FC236}">
                  <a16:creationId xmlns:a16="http://schemas.microsoft.com/office/drawing/2014/main" id="{3711AF67-5632-4A80-81E6-564C8A845647}"/>
                </a:ext>
              </a:extLst>
            </p:cNvPr>
            <p:cNvSpPr/>
            <p:nvPr/>
          </p:nvSpPr>
          <p:spPr>
            <a:xfrm>
              <a:off x="-8354" y="1222500"/>
              <a:ext cx="942652" cy="103588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73" name="Obrázek 72">
            <a:extLst>
              <a:ext uri="{FF2B5EF4-FFF2-40B4-BE49-F238E27FC236}">
                <a16:creationId xmlns:a16="http://schemas.microsoft.com/office/drawing/2014/main" id="{B1787604-9646-4244-812A-56CE275297AF}"/>
              </a:ext>
            </a:extLst>
          </p:cNvPr>
          <p:cNvPicPr>
            <a:picLocks noChangeAspect="1"/>
          </p:cNvPicPr>
          <p:nvPr/>
        </p:nvPicPr>
        <p:blipFill>
          <a:blip r:embed="rId3"/>
          <a:stretch>
            <a:fillRect/>
          </a:stretch>
        </p:blipFill>
        <p:spPr>
          <a:xfrm>
            <a:off x="190623" y="569919"/>
            <a:ext cx="405342" cy="401494"/>
          </a:xfrm>
          <a:prstGeom prst="rect">
            <a:avLst/>
          </a:prstGeom>
        </p:spPr>
      </p:pic>
      <p:sp>
        <p:nvSpPr>
          <p:cNvPr id="74" name="TextovéPole 73">
            <a:extLst>
              <a:ext uri="{FF2B5EF4-FFF2-40B4-BE49-F238E27FC236}">
                <a16:creationId xmlns:a16="http://schemas.microsoft.com/office/drawing/2014/main" id="{0E3325FB-50B9-4AFE-851F-7F8E2E00D165}"/>
              </a:ext>
            </a:extLst>
          </p:cNvPr>
          <p:cNvSpPr txBox="1"/>
          <p:nvPr/>
        </p:nvSpPr>
        <p:spPr>
          <a:xfrm>
            <a:off x="91547" y="243577"/>
            <a:ext cx="600968" cy="369332"/>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FFFFFF"/>
                </a:solidFill>
                <a:effectLst/>
                <a:uLnTx/>
                <a:uFillTx/>
                <a:latin typeface="Calibri"/>
                <a:ea typeface="+mn-ea"/>
                <a:cs typeface="+mn-cs"/>
              </a:rPr>
              <a:t>ERP</a:t>
            </a:r>
          </a:p>
        </p:txBody>
      </p:sp>
      <p:sp>
        <p:nvSpPr>
          <p:cNvPr id="88" name="Šestiúhelník 13">
            <a:extLst>
              <a:ext uri="{FF2B5EF4-FFF2-40B4-BE49-F238E27FC236}">
                <a16:creationId xmlns:a16="http://schemas.microsoft.com/office/drawing/2014/main" id="{8AE3F5BF-2711-4130-8B33-9175329F8A44}"/>
              </a:ext>
            </a:extLst>
          </p:cNvPr>
          <p:cNvSpPr/>
          <p:nvPr/>
        </p:nvSpPr>
        <p:spPr>
          <a:xfrm rot="10800000">
            <a:off x="4788"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89" name="Šestiúhelník 15">
            <a:extLst>
              <a:ext uri="{FF2B5EF4-FFF2-40B4-BE49-F238E27FC236}">
                <a16:creationId xmlns:a16="http://schemas.microsoft.com/office/drawing/2014/main" id="{E838F17E-273F-4C3D-86A0-303060D3D00A}"/>
              </a:ext>
            </a:extLst>
          </p:cNvPr>
          <p:cNvSpPr/>
          <p:nvPr/>
        </p:nvSpPr>
        <p:spPr>
          <a:xfrm rot="10800000">
            <a:off x="2421"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90" name="Šestiúhelník 8">
            <a:extLst>
              <a:ext uri="{FF2B5EF4-FFF2-40B4-BE49-F238E27FC236}">
                <a16:creationId xmlns:a16="http://schemas.microsoft.com/office/drawing/2014/main" id="{8E08CF79-B25D-4C9E-A344-98154BC8C4D8}"/>
              </a:ext>
            </a:extLst>
          </p:cNvPr>
          <p:cNvSpPr/>
          <p:nvPr/>
        </p:nvSpPr>
        <p:spPr>
          <a:xfrm>
            <a:off x="579"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91" name="Šestiúhelník 10">
            <a:extLst>
              <a:ext uri="{FF2B5EF4-FFF2-40B4-BE49-F238E27FC236}">
                <a16:creationId xmlns:a16="http://schemas.microsoft.com/office/drawing/2014/main" id="{83A4C905-7DAB-4AD3-92AE-D2F5D9ECCFB6}"/>
              </a:ext>
            </a:extLst>
          </p:cNvPr>
          <p:cNvSpPr/>
          <p:nvPr/>
        </p:nvSpPr>
        <p:spPr>
          <a:xfrm>
            <a:off x="579"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92" name="Obrázek 91">
            <a:extLst>
              <a:ext uri="{FF2B5EF4-FFF2-40B4-BE49-F238E27FC236}">
                <a16:creationId xmlns:a16="http://schemas.microsoft.com/office/drawing/2014/main" id="{E5B8B99A-AE50-40E3-9A48-3F0576EAE086}"/>
              </a:ext>
            </a:extLst>
          </p:cNvPr>
          <p:cNvPicPr>
            <a:picLocks noChangeAspect="1"/>
          </p:cNvPicPr>
          <p:nvPr/>
        </p:nvPicPr>
        <p:blipFill>
          <a:blip r:embed="rId4"/>
          <a:stretch>
            <a:fillRect/>
          </a:stretch>
        </p:blipFill>
        <p:spPr>
          <a:xfrm>
            <a:off x="51774" y="1560951"/>
            <a:ext cx="274778" cy="196154"/>
          </a:xfrm>
          <a:prstGeom prst="rect">
            <a:avLst/>
          </a:prstGeom>
        </p:spPr>
      </p:pic>
      <p:pic>
        <p:nvPicPr>
          <p:cNvPr id="94" name="Obrázek 93">
            <a:extLst>
              <a:ext uri="{FF2B5EF4-FFF2-40B4-BE49-F238E27FC236}">
                <a16:creationId xmlns:a16="http://schemas.microsoft.com/office/drawing/2014/main" id="{03AA9A7D-C4BA-42E4-964B-58D964FAE071}"/>
              </a:ext>
            </a:extLst>
          </p:cNvPr>
          <p:cNvPicPr>
            <a:picLocks noChangeAspect="1"/>
          </p:cNvPicPr>
          <p:nvPr/>
        </p:nvPicPr>
        <p:blipFill>
          <a:blip r:embed="rId5"/>
          <a:stretch>
            <a:fillRect/>
          </a:stretch>
        </p:blipFill>
        <p:spPr>
          <a:xfrm>
            <a:off x="73354" y="2514005"/>
            <a:ext cx="224244" cy="227526"/>
          </a:xfrm>
          <a:prstGeom prst="rect">
            <a:avLst/>
          </a:prstGeom>
        </p:spPr>
      </p:pic>
      <p:pic>
        <p:nvPicPr>
          <p:cNvPr id="95" name="Obrázek 94">
            <a:extLst>
              <a:ext uri="{FF2B5EF4-FFF2-40B4-BE49-F238E27FC236}">
                <a16:creationId xmlns:a16="http://schemas.microsoft.com/office/drawing/2014/main" id="{06C38A8A-CCC0-4282-9EF3-B13C6CCDE8AB}"/>
              </a:ext>
            </a:extLst>
          </p:cNvPr>
          <p:cNvPicPr>
            <a:picLocks noChangeAspect="1"/>
          </p:cNvPicPr>
          <p:nvPr/>
        </p:nvPicPr>
        <p:blipFill>
          <a:blip r:embed="rId6"/>
          <a:stretch>
            <a:fillRect/>
          </a:stretch>
        </p:blipFill>
        <p:spPr>
          <a:xfrm>
            <a:off x="69160" y="3461344"/>
            <a:ext cx="265088" cy="240324"/>
          </a:xfrm>
          <a:prstGeom prst="rect">
            <a:avLst/>
          </a:prstGeom>
        </p:spPr>
      </p:pic>
      <p:pic>
        <p:nvPicPr>
          <p:cNvPr id="96" name="Grafický objekt 95">
            <a:extLst>
              <a:ext uri="{FF2B5EF4-FFF2-40B4-BE49-F238E27FC236}">
                <a16:creationId xmlns:a16="http://schemas.microsoft.com/office/drawing/2014/main" id="{6E9D10EF-3325-4929-ACC4-D1AEF00E9E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356" y="4408069"/>
            <a:ext cx="260892" cy="259642"/>
          </a:xfrm>
          <a:prstGeom prst="rect">
            <a:avLst/>
          </a:prstGeom>
        </p:spPr>
      </p:pic>
    </p:spTree>
    <p:extLst>
      <p:ext uri="{BB962C8B-B14F-4D97-AF65-F5344CB8AC3E}">
        <p14:creationId xmlns:p14="http://schemas.microsoft.com/office/powerpoint/2010/main" val="2225411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85051BCA-A9B9-4D7A-B37E-AB40EFD02D32}"/>
              </a:ext>
            </a:extLst>
          </p:cNvPr>
          <p:cNvGrpSpPr/>
          <p:nvPr/>
        </p:nvGrpSpPr>
        <p:grpSpPr>
          <a:xfrm>
            <a:off x="3277" y="1182176"/>
            <a:ext cx="944913" cy="848858"/>
            <a:chOff x="10220" y="88402"/>
            <a:chExt cx="1135076" cy="1019690"/>
          </a:xfrm>
        </p:grpSpPr>
        <p:sp>
          <p:nvSpPr>
            <p:cNvPr id="3" name="Šestiúhelník 12">
              <a:extLst>
                <a:ext uri="{FF2B5EF4-FFF2-40B4-BE49-F238E27FC236}">
                  <a16:creationId xmlns:a16="http://schemas.microsoft.com/office/drawing/2014/main" id="{60F5844E-F325-4B9C-9DF6-5C1F774CAC02}"/>
                </a:ext>
              </a:extLst>
            </p:cNvPr>
            <p:cNvSpPr/>
            <p:nvPr/>
          </p:nvSpPr>
          <p:spPr>
            <a:xfrm rot="10800000">
              <a:off x="10220" y="88402"/>
              <a:ext cx="927473" cy="101920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sp>
          <p:nvSpPr>
            <p:cNvPr id="4" name="Šestiúhelník 13">
              <a:extLst>
                <a:ext uri="{FF2B5EF4-FFF2-40B4-BE49-F238E27FC236}">
                  <a16:creationId xmlns:a16="http://schemas.microsoft.com/office/drawing/2014/main" id="{8AC5BC63-5964-40C6-9D77-892B08B4C413}"/>
                </a:ext>
              </a:extLst>
            </p:cNvPr>
            <p:cNvSpPr/>
            <p:nvPr/>
          </p:nvSpPr>
          <p:spPr>
            <a:xfrm rot="10800000">
              <a:off x="217823" y="88892"/>
              <a:ext cx="927473" cy="101920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5" name="Obrázek 4">
            <a:extLst>
              <a:ext uri="{FF2B5EF4-FFF2-40B4-BE49-F238E27FC236}">
                <a16:creationId xmlns:a16="http://schemas.microsoft.com/office/drawing/2014/main" id="{7C0F6BE1-4170-4B3A-831A-7D7DBF6BC906}"/>
              </a:ext>
            </a:extLst>
          </p:cNvPr>
          <p:cNvPicPr>
            <a:picLocks noChangeAspect="1"/>
          </p:cNvPicPr>
          <p:nvPr/>
        </p:nvPicPr>
        <p:blipFill>
          <a:blip r:embed="rId2"/>
          <a:stretch>
            <a:fillRect/>
          </a:stretch>
        </p:blipFill>
        <p:spPr>
          <a:xfrm>
            <a:off x="191340" y="1639466"/>
            <a:ext cx="387655" cy="276734"/>
          </a:xfrm>
          <a:prstGeom prst="rect">
            <a:avLst/>
          </a:prstGeom>
        </p:spPr>
      </p:pic>
      <p:sp>
        <p:nvSpPr>
          <p:cNvPr id="6" name="TextovéPole 5">
            <a:extLst>
              <a:ext uri="{FF2B5EF4-FFF2-40B4-BE49-F238E27FC236}">
                <a16:creationId xmlns:a16="http://schemas.microsoft.com/office/drawing/2014/main" id="{C9CEF33C-302C-44CD-A889-2C316BB8AA63}"/>
              </a:ext>
            </a:extLst>
          </p:cNvPr>
          <p:cNvSpPr txBox="1"/>
          <p:nvPr/>
        </p:nvSpPr>
        <p:spPr>
          <a:xfrm>
            <a:off x="-6942" y="1221612"/>
            <a:ext cx="798787" cy="369332"/>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FFFFFF"/>
                </a:solidFill>
                <a:effectLst/>
                <a:uLnTx/>
                <a:uFillTx/>
                <a:latin typeface="Calibri"/>
                <a:ea typeface="+mn-ea"/>
                <a:cs typeface="+mn-cs"/>
              </a:rPr>
              <a:t>CRM</a:t>
            </a:r>
          </a:p>
        </p:txBody>
      </p:sp>
      <p:sp>
        <p:nvSpPr>
          <p:cNvPr id="29" name="Šestiúhelník 6">
            <a:extLst>
              <a:ext uri="{FF2B5EF4-FFF2-40B4-BE49-F238E27FC236}">
                <a16:creationId xmlns:a16="http://schemas.microsoft.com/office/drawing/2014/main" id="{BFA98F71-10A8-4C49-95F1-BA1E726AB384}"/>
              </a:ext>
            </a:extLst>
          </p:cNvPr>
          <p:cNvSpPr/>
          <p:nvPr/>
        </p:nvSpPr>
        <p:spPr>
          <a:xfrm>
            <a:off x="3700" y="228845"/>
            <a:ext cx="421655" cy="84804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1" name="Šestiúhelník 15">
            <a:extLst>
              <a:ext uri="{FF2B5EF4-FFF2-40B4-BE49-F238E27FC236}">
                <a16:creationId xmlns:a16="http://schemas.microsoft.com/office/drawing/2014/main" id="{D24FE776-C861-4DB1-8531-F4C9038406D1}"/>
              </a:ext>
            </a:extLst>
          </p:cNvPr>
          <p:cNvSpPr/>
          <p:nvPr/>
        </p:nvSpPr>
        <p:spPr>
          <a:xfrm rot="10800000">
            <a:off x="2421"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2" name="Šestiúhelník 8">
            <a:extLst>
              <a:ext uri="{FF2B5EF4-FFF2-40B4-BE49-F238E27FC236}">
                <a16:creationId xmlns:a16="http://schemas.microsoft.com/office/drawing/2014/main" id="{CC2F5B19-7B75-49A5-BF4A-65D4765AA638}"/>
              </a:ext>
            </a:extLst>
          </p:cNvPr>
          <p:cNvSpPr/>
          <p:nvPr/>
        </p:nvSpPr>
        <p:spPr>
          <a:xfrm>
            <a:off x="579"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33" name="Šestiúhelník 10">
            <a:extLst>
              <a:ext uri="{FF2B5EF4-FFF2-40B4-BE49-F238E27FC236}">
                <a16:creationId xmlns:a16="http://schemas.microsoft.com/office/drawing/2014/main" id="{B68CE73A-95BE-41FF-B199-9DD843EC7ED8}"/>
              </a:ext>
            </a:extLst>
          </p:cNvPr>
          <p:cNvSpPr/>
          <p:nvPr/>
        </p:nvSpPr>
        <p:spPr>
          <a:xfrm>
            <a:off x="579"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35" name="Obrázek 34">
            <a:extLst>
              <a:ext uri="{FF2B5EF4-FFF2-40B4-BE49-F238E27FC236}">
                <a16:creationId xmlns:a16="http://schemas.microsoft.com/office/drawing/2014/main" id="{AA748600-22DA-45FF-AA08-FDA561C1281F}"/>
              </a:ext>
            </a:extLst>
          </p:cNvPr>
          <p:cNvPicPr>
            <a:picLocks noChangeAspect="1"/>
          </p:cNvPicPr>
          <p:nvPr/>
        </p:nvPicPr>
        <p:blipFill>
          <a:blip r:embed="rId3"/>
          <a:stretch>
            <a:fillRect/>
          </a:stretch>
        </p:blipFill>
        <p:spPr>
          <a:xfrm>
            <a:off x="34906" y="494160"/>
            <a:ext cx="298214" cy="295382"/>
          </a:xfrm>
          <a:prstGeom prst="rect">
            <a:avLst/>
          </a:prstGeom>
        </p:spPr>
      </p:pic>
      <p:pic>
        <p:nvPicPr>
          <p:cNvPr id="36" name="Obrázek 35">
            <a:extLst>
              <a:ext uri="{FF2B5EF4-FFF2-40B4-BE49-F238E27FC236}">
                <a16:creationId xmlns:a16="http://schemas.microsoft.com/office/drawing/2014/main" id="{0209091B-AA13-46C3-90A9-92E916DB3AA9}"/>
              </a:ext>
            </a:extLst>
          </p:cNvPr>
          <p:cNvPicPr>
            <a:picLocks noChangeAspect="1"/>
          </p:cNvPicPr>
          <p:nvPr/>
        </p:nvPicPr>
        <p:blipFill>
          <a:blip r:embed="rId4"/>
          <a:stretch>
            <a:fillRect/>
          </a:stretch>
        </p:blipFill>
        <p:spPr>
          <a:xfrm>
            <a:off x="73354" y="2514005"/>
            <a:ext cx="224244" cy="227526"/>
          </a:xfrm>
          <a:prstGeom prst="rect">
            <a:avLst/>
          </a:prstGeom>
        </p:spPr>
      </p:pic>
      <p:pic>
        <p:nvPicPr>
          <p:cNvPr id="37" name="Obrázek 36">
            <a:extLst>
              <a:ext uri="{FF2B5EF4-FFF2-40B4-BE49-F238E27FC236}">
                <a16:creationId xmlns:a16="http://schemas.microsoft.com/office/drawing/2014/main" id="{BDD06FDA-2D24-4F23-981A-7B26A1F877A9}"/>
              </a:ext>
            </a:extLst>
          </p:cNvPr>
          <p:cNvPicPr>
            <a:picLocks noChangeAspect="1"/>
          </p:cNvPicPr>
          <p:nvPr/>
        </p:nvPicPr>
        <p:blipFill>
          <a:blip r:embed="rId5"/>
          <a:stretch>
            <a:fillRect/>
          </a:stretch>
        </p:blipFill>
        <p:spPr>
          <a:xfrm>
            <a:off x="69160" y="3461344"/>
            <a:ext cx="265088" cy="240324"/>
          </a:xfrm>
          <a:prstGeom prst="rect">
            <a:avLst/>
          </a:prstGeom>
        </p:spPr>
      </p:pic>
      <p:pic>
        <p:nvPicPr>
          <p:cNvPr id="38" name="Grafický objekt 37">
            <a:extLst>
              <a:ext uri="{FF2B5EF4-FFF2-40B4-BE49-F238E27FC236}">
                <a16:creationId xmlns:a16="http://schemas.microsoft.com/office/drawing/2014/main" id="{9DC29299-3E30-4B55-B11D-7B776CF93D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56" y="4408069"/>
            <a:ext cx="260892" cy="259642"/>
          </a:xfrm>
          <a:prstGeom prst="rect">
            <a:avLst/>
          </a:prstGeom>
        </p:spPr>
      </p:pic>
      <p:sp>
        <p:nvSpPr>
          <p:cNvPr id="39" name="Zástupný symbol pro obsah 4">
            <a:extLst>
              <a:ext uri="{FF2B5EF4-FFF2-40B4-BE49-F238E27FC236}">
                <a16:creationId xmlns:a16="http://schemas.microsoft.com/office/drawing/2014/main" id="{FAD9DC48-4236-434D-BF33-1E8AFF82CB48}"/>
              </a:ext>
            </a:extLst>
          </p:cNvPr>
          <p:cNvSpPr txBox="1">
            <a:spLocks/>
          </p:cNvSpPr>
          <p:nvPr/>
        </p:nvSpPr>
        <p:spPr>
          <a:xfrm>
            <a:off x="1347556" y="1020673"/>
            <a:ext cx="7223518" cy="3872466"/>
          </a:xfrm>
          <a:prstGeom prst="rect">
            <a:avLst/>
          </a:prstGeom>
        </p:spPr>
        <p:txBody>
          <a:bodyPr>
            <a:noAutofit/>
          </a:bodyPr>
          <a:lstStyle>
            <a:lvl1pPr marL="342800" indent="-342800" algn="l" defTabSz="457067" rtl="0" eaLnBrk="1" latinLnBrk="0" hangingPunct="1">
              <a:spcBef>
                <a:spcPct val="20000"/>
              </a:spcBef>
              <a:buFontTx/>
              <a:buBlip>
                <a:blip r:embed="rId8"/>
              </a:buBlip>
              <a:defRPr sz="2800" kern="1200">
                <a:solidFill>
                  <a:schemeClr val="bg1"/>
                </a:solidFill>
                <a:latin typeface="+mj-lt"/>
                <a:ea typeface="+mn-ea"/>
                <a:cs typeface="+mn-cs"/>
              </a:defRPr>
            </a:lvl1pPr>
            <a:lvl2pPr marL="742733" indent="-285666" algn="l" defTabSz="457067" rtl="0" eaLnBrk="1" latinLnBrk="0" hangingPunct="1">
              <a:spcBef>
                <a:spcPct val="20000"/>
              </a:spcBef>
              <a:buFont typeface="Arial"/>
              <a:buChar char="–"/>
              <a:defRPr sz="2399" kern="1200">
                <a:solidFill>
                  <a:schemeClr val="bg1"/>
                </a:solidFill>
                <a:latin typeface="+mj-lt"/>
                <a:ea typeface="+mn-ea"/>
                <a:cs typeface="+mn-cs"/>
              </a:defRPr>
            </a:lvl2pPr>
            <a:lvl3pPr marL="1142667" indent="-228533" algn="l" defTabSz="457067" rtl="0" eaLnBrk="1" latinLnBrk="0" hangingPunct="1">
              <a:spcBef>
                <a:spcPct val="20000"/>
              </a:spcBef>
              <a:buFont typeface="Arial"/>
              <a:buChar char="•"/>
              <a:defRPr sz="2174" kern="1200">
                <a:solidFill>
                  <a:schemeClr val="bg1"/>
                </a:solidFill>
                <a:latin typeface="+mj-lt"/>
                <a:ea typeface="+mn-ea"/>
                <a:cs typeface="+mn-cs"/>
              </a:defRPr>
            </a:lvl3pPr>
            <a:lvl4pPr marL="1599734" indent="-228533" algn="l" defTabSz="457067" rtl="0" eaLnBrk="1" latinLnBrk="0" hangingPunct="1">
              <a:spcBef>
                <a:spcPct val="20000"/>
              </a:spcBef>
              <a:buFont typeface="Arial"/>
              <a:buChar char="–"/>
              <a:defRPr sz="2024" kern="1200">
                <a:solidFill>
                  <a:schemeClr val="bg1"/>
                </a:solidFill>
                <a:latin typeface="+mj-lt"/>
                <a:ea typeface="+mn-ea"/>
                <a:cs typeface="+mn-cs"/>
              </a:defRPr>
            </a:lvl4pPr>
            <a:lvl5pPr marL="2056800" indent="-228533" algn="l" defTabSz="457067" rtl="0" eaLnBrk="1" latinLnBrk="0" hangingPunct="1">
              <a:spcBef>
                <a:spcPct val="20000"/>
              </a:spcBef>
              <a:buFont typeface="Arial"/>
              <a:buChar char="»"/>
              <a:defRPr sz="2024" kern="1200">
                <a:solidFill>
                  <a:schemeClr val="bg1"/>
                </a:solidFill>
                <a:latin typeface="+mj-lt"/>
                <a:ea typeface="+mn-ea"/>
                <a:cs typeface="+mn-cs"/>
              </a:defRPr>
            </a:lvl5pPr>
            <a:lvl6pPr marL="2513866" indent="-228533" algn="l" defTabSz="457067" rtl="0" eaLnBrk="1" latinLnBrk="0" hangingPunct="1">
              <a:spcBef>
                <a:spcPct val="20000"/>
              </a:spcBef>
              <a:buFont typeface="Arial"/>
              <a:buChar char="•"/>
              <a:defRPr sz="2024" kern="1200">
                <a:solidFill>
                  <a:schemeClr val="tx1"/>
                </a:solidFill>
                <a:latin typeface="+mn-lt"/>
                <a:ea typeface="+mn-ea"/>
                <a:cs typeface="+mn-cs"/>
              </a:defRPr>
            </a:lvl6pPr>
            <a:lvl7pPr marL="2970933" indent="-228533" algn="l" defTabSz="457067" rtl="0" eaLnBrk="1" latinLnBrk="0" hangingPunct="1">
              <a:spcBef>
                <a:spcPct val="20000"/>
              </a:spcBef>
              <a:buFont typeface="Arial"/>
              <a:buChar char="•"/>
              <a:defRPr sz="2024" kern="1200">
                <a:solidFill>
                  <a:schemeClr val="tx1"/>
                </a:solidFill>
                <a:latin typeface="+mn-lt"/>
                <a:ea typeface="+mn-ea"/>
                <a:cs typeface="+mn-cs"/>
              </a:defRPr>
            </a:lvl7pPr>
            <a:lvl8pPr marL="3428000" indent="-228533" algn="l" defTabSz="457067" rtl="0" eaLnBrk="1" latinLnBrk="0" hangingPunct="1">
              <a:spcBef>
                <a:spcPct val="20000"/>
              </a:spcBef>
              <a:buFont typeface="Arial"/>
              <a:buChar char="•"/>
              <a:defRPr sz="2024" kern="1200">
                <a:solidFill>
                  <a:schemeClr val="tx1"/>
                </a:solidFill>
                <a:latin typeface="+mn-lt"/>
                <a:ea typeface="+mn-ea"/>
                <a:cs typeface="+mn-cs"/>
              </a:defRPr>
            </a:lvl8pPr>
            <a:lvl9pPr marL="3885066" indent="-228533" algn="l" defTabSz="457067" rtl="0" eaLnBrk="1" latinLnBrk="0" hangingPunct="1">
              <a:spcBef>
                <a:spcPct val="20000"/>
              </a:spcBef>
              <a:buFont typeface="Arial"/>
              <a:buChar char="•"/>
              <a:defRPr sz="2024" kern="1200">
                <a:solidFill>
                  <a:schemeClr val="tx1"/>
                </a:solidFill>
                <a:latin typeface="+mn-lt"/>
                <a:ea typeface="+mn-ea"/>
                <a:cs typeface="+mn-cs"/>
              </a:defRPr>
            </a:lvl9pPr>
          </a:lstStyle>
          <a:p>
            <a:pPr>
              <a:lnSpc>
                <a:spcPct val="150000"/>
              </a:lnSpc>
            </a:pPr>
            <a:r>
              <a:rPr lang="cs-CZ" sz="1600" dirty="0"/>
              <a:t> </a:t>
            </a:r>
          </a:p>
        </p:txBody>
      </p:sp>
      <p:sp>
        <p:nvSpPr>
          <p:cNvPr id="40" name="Nadpis 1">
            <a:extLst>
              <a:ext uri="{FF2B5EF4-FFF2-40B4-BE49-F238E27FC236}">
                <a16:creationId xmlns:a16="http://schemas.microsoft.com/office/drawing/2014/main" id="{C0001512-A14E-4A0D-A157-36F8EE2459CB}"/>
              </a:ext>
            </a:extLst>
          </p:cNvPr>
          <p:cNvSpPr txBox="1">
            <a:spLocks/>
          </p:cNvSpPr>
          <p:nvPr/>
        </p:nvSpPr>
        <p:spPr>
          <a:xfrm>
            <a:off x="1196410" y="388224"/>
            <a:ext cx="6751180" cy="579573"/>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en-US" dirty="0">
                <a:latin typeface="Calibri Light" panose="020F0302020204030204" pitchFamily="34" charset="0"/>
                <a:cs typeface="Calibri Light" panose="020F0302020204030204" pitchFamily="34" charset="0"/>
              </a:rPr>
              <a:t>Microsoft Dynamics 365 </a:t>
            </a:r>
            <a:r>
              <a:rPr lang="cs-CZ" dirty="0" err="1">
                <a:latin typeface="Calibri Light" panose="020F0302020204030204" pitchFamily="34" charset="0"/>
                <a:cs typeface="Calibri Light" panose="020F0302020204030204" pitchFamily="34" charset="0"/>
              </a:rPr>
              <a:t>for</a:t>
            </a:r>
            <a:r>
              <a:rPr lang="cs-CZ" dirty="0">
                <a:latin typeface="Calibri Light" panose="020F0302020204030204" pitchFamily="34" charset="0"/>
                <a:cs typeface="Calibri Light" panose="020F0302020204030204" pitchFamily="34" charset="0"/>
              </a:rPr>
              <a:t> Sales</a:t>
            </a:r>
          </a:p>
        </p:txBody>
      </p:sp>
    </p:spTree>
    <p:extLst>
      <p:ext uri="{BB962C8B-B14F-4D97-AF65-F5344CB8AC3E}">
        <p14:creationId xmlns:p14="http://schemas.microsoft.com/office/powerpoint/2010/main" val="1869814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Skupina 6">
            <a:extLst>
              <a:ext uri="{FF2B5EF4-FFF2-40B4-BE49-F238E27FC236}">
                <a16:creationId xmlns:a16="http://schemas.microsoft.com/office/drawing/2014/main" id="{CD6A895C-E9B3-4505-8F5E-B00E09D5E5C2}"/>
              </a:ext>
            </a:extLst>
          </p:cNvPr>
          <p:cNvGrpSpPr/>
          <p:nvPr/>
        </p:nvGrpSpPr>
        <p:grpSpPr>
          <a:xfrm>
            <a:off x="3279" y="2145086"/>
            <a:ext cx="944007" cy="848045"/>
            <a:chOff x="-12561" y="2377527"/>
            <a:chExt cx="1141772" cy="1025706"/>
          </a:xfrm>
        </p:grpSpPr>
        <p:sp>
          <p:nvSpPr>
            <p:cNvPr id="8" name="Šestiúhelník 14">
              <a:extLst>
                <a:ext uri="{FF2B5EF4-FFF2-40B4-BE49-F238E27FC236}">
                  <a16:creationId xmlns:a16="http://schemas.microsoft.com/office/drawing/2014/main" id="{DE9639A8-E9AD-4D82-9FEA-B80972932AAC}"/>
                </a:ext>
              </a:extLst>
            </p:cNvPr>
            <p:cNvSpPr/>
            <p:nvPr/>
          </p:nvSpPr>
          <p:spPr>
            <a:xfrm rot="10800000">
              <a:off x="-12561" y="2377527"/>
              <a:ext cx="932945" cy="1025213"/>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Šestiúhelník 15">
              <a:extLst>
                <a:ext uri="{FF2B5EF4-FFF2-40B4-BE49-F238E27FC236}">
                  <a16:creationId xmlns:a16="http://schemas.microsoft.com/office/drawing/2014/main" id="{A0111FCD-831E-4FB0-9D32-925B95FB217A}"/>
                </a:ext>
              </a:extLst>
            </p:cNvPr>
            <p:cNvSpPr/>
            <p:nvPr/>
          </p:nvSpPr>
          <p:spPr>
            <a:xfrm rot="10800000">
              <a:off x="196266" y="2378020"/>
              <a:ext cx="932945" cy="1025213"/>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10" name="Obrázek 9">
            <a:extLst>
              <a:ext uri="{FF2B5EF4-FFF2-40B4-BE49-F238E27FC236}">
                <a16:creationId xmlns:a16="http://schemas.microsoft.com/office/drawing/2014/main" id="{FFCA03E6-475F-4786-8930-82216845AF86}"/>
              </a:ext>
            </a:extLst>
          </p:cNvPr>
          <p:cNvPicPr>
            <a:picLocks noChangeAspect="1"/>
          </p:cNvPicPr>
          <p:nvPr/>
        </p:nvPicPr>
        <p:blipFill>
          <a:blip r:embed="rId2"/>
          <a:stretch>
            <a:fillRect/>
          </a:stretch>
        </p:blipFill>
        <p:spPr>
          <a:xfrm>
            <a:off x="239728" y="2600824"/>
            <a:ext cx="282150" cy="286279"/>
          </a:xfrm>
          <a:prstGeom prst="rect">
            <a:avLst/>
          </a:prstGeom>
        </p:spPr>
      </p:pic>
      <p:sp>
        <p:nvSpPr>
          <p:cNvPr id="11" name="TextovéPole 10">
            <a:extLst>
              <a:ext uri="{FF2B5EF4-FFF2-40B4-BE49-F238E27FC236}">
                <a16:creationId xmlns:a16="http://schemas.microsoft.com/office/drawing/2014/main" id="{BCC96FE6-489D-4E28-88AB-357BAEF3432C}"/>
              </a:ext>
            </a:extLst>
          </p:cNvPr>
          <p:cNvSpPr txBox="1"/>
          <p:nvPr/>
        </p:nvSpPr>
        <p:spPr>
          <a:xfrm>
            <a:off x="158724" y="2176326"/>
            <a:ext cx="452478" cy="369332"/>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srgbClr val="FFFFFF"/>
                </a:solidFill>
                <a:effectLst/>
                <a:uLnTx/>
                <a:uFillTx/>
                <a:latin typeface="Calibri"/>
                <a:ea typeface="+mn-ea"/>
                <a:cs typeface="+mn-cs"/>
              </a:rPr>
              <a:t>BI</a:t>
            </a:r>
          </a:p>
        </p:txBody>
      </p:sp>
      <p:sp>
        <p:nvSpPr>
          <p:cNvPr id="29" name="Šestiúhelník 6">
            <a:extLst>
              <a:ext uri="{FF2B5EF4-FFF2-40B4-BE49-F238E27FC236}">
                <a16:creationId xmlns:a16="http://schemas.microsoft.com/office/drawing/2014/main" id="{BFA98F71-10A8-4C49-95F1-BA1E726AB384}"/>
              </a:ext>
            </a:extLst>
          </p:cNvPr>
          <p:cNvSpPr/>
          <p:nvPr/>
        </p:nvSpPr>
        <p:spPr>
          <a:xfrm>
            <a:off x="3700" y="228845"/>
            <a:ext cx="421655" cy="84804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0" name="Šestiúhelník 13">
            <a:extLst>
              <a:ext uri="{FF2B5EF4-FFF2-40B4-BE49-F238E27FC236}">
                <a16:creationId xmlns:a16="http://schemas.microsoft.com/office/drawing/2014/main" id="{9ABE5BE9-46FB-40DA-B8C8-7B87DF806B4B}"/>
              </a:ext>
            </a:extLst>
          </p:cNvPr>
          <p:cNvSpPr/>
          <p:nvPr/>
        </p:nvSpPr>
        <p:spPr>
          <a:xfrm rot="10800000">
            <a:off x="4788"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2" name="Šestiúhelník 8">
            <a:extLst>
              <a:ext uri="{FF2B5EF4-FFF2-40B4-BE49-F238E27FC236}">
                <a16:creationId xmlns:a16="http://schemas.microsoft.com/office/drawing/2014/main" id="{CC2F5B19-7B75-49A5-BF4A-65D4765AA638}"/>
              </a:ext>
            </a:extLst>
          </p:cNvPr>
          <p:cNvSpPr/>
          <p:nvPr/>
        </p:nvSpPr>
        <p:spPr>
          <a:xfrm>
            <a:off x="579"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33" name="Šestiúhelník 10">
            <a:extLst>
              <a:ext uri="{FF2B5EF4-FFF2-40B4-BE49-F238E27FC236}">
                <a16:creationId xmlns:a16="http://schemas.microsoft.com/office/drawing/2014/main" id="{B68CE73A-95BE-41FF-B199-9DD843EC7ED8}"/>
              </a:ext>
            </a:extLst>
          </p:cNvPr>
          <p:cNvSpPr/>
          <p:nvPr/>
        </p:nvSpPr>
        <p:spPr>
          <a:xfrm>
            <a:off x="579"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34" name="Obrázek 33">
            <a:extLst>
              <a:ext uri="{FF2B5EF4-FFF2-40B4-BE49-F238E27FC236}">
                <a16:creationId xmlns:a16="http://schemas.microsoft.com/office/drawing/2014/main" id="{C6907440-5F48-408A-98FA-417385524A1C}"/>
              </a:ext>
            </a:extLst>
          </p:cNvPr>
          <p:cNvPicPr>
            <a:picLocks noChangeAspect="1"/>
          </p:cNvPicPr>
          <p:nvPr/>
        </p:nvPicPr>
        <p:blipFill>
          <a:blip r:embed="rId3"/>
          <a:stretch>
            <a:fillRect/>
          </a:stretch>
        </p:blipFill>
        <p:spPr>
          <a:xfrm>
            <a:off x="51774" y="1560951"/>
            <a:ext cx="274778" cy="196154"/>
          </a:xfrm>
          <a:prstGeom prst="rect">
            <a:avLst/>
          </a:prstGeom>
        </p:spPr>
      </p:pic>
      <p:pic>
        <p:nvPicPr>
          <p:cNvPr id="35" name="Obrázek 34">
            <a:extLst>
              <a:ext uri="{FF2B5EF4-FFF2-40B4-BE49-F238E27FC236}">
                <a16:creationId xmlns:a16="http://schemas.microsoft.com/office/drawing/2014/main" id="{AA748600-22DA-45FF-AA08-FDA561C1281F}"/>
              </a:ext>
            </a:extLst>
          </p:cNvPr>
          <p:cNvPicPr>
            <a:picLocks noChangeAspect="1"/>
          </p:cNvPicPr>
          <p:nvPr/>
        </p:nvPicPr>
        <p:blipFill>
          <a:blip r:embed="rId4"/>
          <a:stretch>
            <a:fillRect/>
          </a:stretch>
        </p:blipFill>
        <p:spPr>
          <a:xfrm>
            <a:off x="34906" y="494160"/>
            <a:ext cx="298214" cy="295382"/>
          </a:xfrm>
          <a:prstGeom prst="rect">
            <a:avLst/>
          </a:prstGeom>
        </p:spPr>
      </p:pic>
      <p:pic>
        <p:nvPicPr>
          <p:cNvPr id="37" name="Obrázek 36">
            <a:extLst>
              <a:ext uri="{FF2B5EF4-FFF2-40B4-BE49-F238E27FC236}">
                <a16:creationId xmlns:a16="http://schemas.microsoft.com/office/drawing/2014/main" id="{BDD06FDA-2D24-4F23-981A-7B26A1F877A9}"/>
              </a:ext>
            </a:extLst>
          </p:cNvPr>
          <p:cNvPicPr>
            <a:picLocks noChangeAspect="1"/>
          </p:cNvPicPr>
          <p:nvPr/>
        </p:nvPicPr>
        <p:blipFill>
          <a:blip r:embed="rId5"/>
          <a:stretch>
            <a:fillRect/>
          </a:stretch>
        </p:blipFill>
        <p:spPr>
          <a:xfrm>
            <a:off x="69160" y="3461344"/>
            <a:ext cx="265088" cy="240324"/>
          </a:xfrm>
          <a:prstGeom prst="rect">
            <a:avLst/>
          </a:prstGeom>
        </p:spPr>
      </p:pic>
      <p:pic>
        <p:nvPicPr>
          <p:cNvPr id="38" name="Grafický objekt 37">
            <a:extLst>
              <a:ext uri="{FF2B5EF4-FFF2-40B4-BE49-F238E27FC236}">
                <a16:creationId xmlns:a16="http://schemas.microsoft.com/office/drawing/2014/main" id="{9DC29299-3E30-4B55-B11D-7B776CF93D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56" y="4408069"/>
            <a:ext cx="260892" cy="259642"/>
          </a:xfrm>
          <a:prstGeom prst="rect">
            <a:avLst/>
          </a:prstGeom>
        </p:spPr>
      </p:pic>
      <p:sp>
        <p:nvSpPr>
          <p:cNvPr id="39" name="Zástupný symbol pro obsah 4">
            <a:extLst>
              <a:ext uri="{FF2B5EF4-FFF2-40B4-BE49-F238E27FC236}">
                <a16:creationId xmlns:a16="http://schemas.microsoft.com/office/drawing/2014/main" id="{1B016D04-F5E4-461E-A79B-0C544CCF20FA}"/>
              </a:ext>
            </a:extLst>
          </p:cNvPr>
          <p:cNvSpPr txBox="1">
            <a:spLocks/>
          </p:cNvSpPr>
          <p:nvPr/>
        </p:nvSpPr>
        <p:spPr>
          <a:xfrm>
            <a:off x="1347556" y="1020673"/>
            <a:ext cx="7223518" cy="3872466"/>
          </a:xfrm>
          <a:prstGeom prst="rect">
            <a:avLst/>
          </a:prstGeom>
        </p:spPr>
        <p:txBody>
          <a:bodyPr>
            <a:noAutofit/>
          </a:bodyPr>
          <a:lstStyle>
            <a:lvl1pPr marL="342800" indent="-342800" algn="l" defTabSz="457067" rtl="0" eaLnBrk="1" latinLnBrk="0" hangingPunct="1">
              <a:spcBef>
                <a:spcPct val="20000"/>
              </a:spcBef>
              <a:buFontTx/>
              <a:buBlip>
                <a:blip r:embed="rId8"/>
              </a:buBlip>
              <a:defRPr sz="2800" kern="1200">
                <a:solidFill>
                  <a:schemeClr val="bg1"/>
                </a:solidFill>
                <a:latin typeface="+mj-lt"/>
                <a:ea typeface="+mn-ea"/>
                <a:cs typeface="+mn-cs"/>
              </a:defRPr>
            </a:lvl1pPr>
            <a:lvl2pPr marL="742733" indent="-285666" algn="l" defTabSz="457067" rtl="0" eaLnBrk="1" latinLnBrk="0" hangingPunct="1">
              <a:spcBef>
                <a:spcPct val="20000"/>
              </a:spcBef>
              <a:buFont typeface="Arial"/>
              <a:buChar char="–"/>
              <a:defRPr sz="2399" kern="1200">
                <a:solidFill>
                  <a:schemeClr val="bg1"/>
                </a:solidFill>
                <a:latin typeface="+mj-lt"/>
                <a:ea typeface="+mn-ea"/>
                <a:cs typeface="+mn-cs"/>
              </a:defRPr>
            </a:lvl2pPr>
            <a:lvl3pPr marL="1142667" indent="-228533" algn="l" defTabSz="457067" rtl="0" eaLnBrk="1" latinLnBrk="0" hangingPunct="1">
              <a:spcBef>
                <a:spcPct val="20000"/>
              </a:spcBef>
              <a:buFont typeface="Arial"/>
              <a:buChar char="•"/>
              <a:defRPr sz="2174" kern="1200">
                <a:solidFill>
                  <a:schemeClr val="bg1"/>
                </a:solidFill>
                <a:latin typeface="+mj-lt"/>
                <a:ea typeface="+mn-ea"/>
                <a:cs typeface="+mn-cs"/>
              </a:defRPr>
            </a:lvl3pPr>
            <a:lvl4pPr marL="1599734" indent="-228533" algn="l" defTabSz="457067" rtl="0" eaLnBrk="1" latinLnBrk="0" hangingPunct="1">
              <a:spcBef>
                <a:spcPct val="20000"/>
              </a:spcBef>
              <a:buFont typeface="Arial"/>
              <a:buChar char="–"/>
              <a:defRPr sz="2024" kern="1200">
                <a:solidFill>
                  <a:schemeClr val="bg1"/>
                </a:solidFill>
                <a:latin typeface="+mj-lt"/>
                <a:ea typeface="+mn-ea"/>
                <a:cs typeface="+mn-cs"/>
              </a:defRPr>
            </a:lvl4pPr>
            <a:lvl5pPr marL="2056800" indent="-228533" algn="l" defTabSz="457067" rtl="0" eaLnBrk="1" latinLnBrk="0" hangingPunct="1">
              <a:spcBef>
                <a:spcPct val="20000"/>
              </a:spcBef>
              <a:buFont typeface="Arial"/>
              <a:buChar char="»"/>
              <a:defRPr sz="2024" kern="1200">
                <a:solidFill>
                  <a:schemeClr val="bg1"/>
                </a:solidFill>
                <a:latin typeface="+mj-lt"/>
                <a:ea typeface="+mn-ea"/>
                <a:cs typeface="+mn-cs"/>
              </a:defRPr>
            </a:lvl5pPr>
            <a:lvl6pPr marL="2513866" indent="-228533" algn="l" defTabSz="457067" rtl="0" eaLnBrk="1" latinLnBrk="0" hangingPunct="1">
              <a:spcBef>
                <a:spcPct val="20000"/>
              </a:spcBef>
              <a:buFont typeface="Arial"/>
              <a:buChar char="•"/>
              <a:defRPr sz="2024" kern="1200">
                <a:solidFill>
                  <a:schemeClr val="tx1"/>
                </a:solidFill>
                <a:latin typeface="+mn-lt"/>
                <a:ea typeface="+mn-ea"/>
                <a:cs typeface="+mn-cs"/>
              </a:defRPr>
            </a:lvl6pPr>
            <a:lvl7pPr marL="2970933" indent="-228533" algn="l" defTabSz="457067" rtl="0" eaLnBrk="1" latinLnBrk="0" hangingPunct="1">
              <a:spcBef>
                <a:spcPct val="20000"/>
              </a:spcBef>
              <a:buFont typeface="Arial"/>
              <a:buChar char="•"/>
              <a:defRPr sz="2024" kern="1200">
                <a:solidFill>
                  <a:schemeClr val="tx1"/>
                </a:solidFill>
                <a:latin typeface="+mn-lt"/>
                <a:ea typeface="+mn-ea"/>
                <a:cs typeface="+mn-cs"/>
              </a:defRPr>
            </a:lvl7pPr>
            <a:lvl8pPr marL="3428000" indent="-228533" algn="l" defTabSz="457067" rtl="0" eaLnBrk="1" latinLnBrk="0" hangingPunct="1">
              <a:spcBef>
                <a:spcPct val="20000"/>
              </a:spcBef>
              <a:buFont typeface="Arial"/>
              <a:buChar char="•"/>
              <a:defRPr sz="2024" kern="1200">
                <a:solidFill>
                  <a:schemeClr val="tx1"/>
                </a:solidFill>
                <a:latin typeface="+mn-lt"/>
                <a:ea typeface="+mn-ea"/>
                <a:cs typeface="+mn-cs"/>
              </a:defRPr>
            </a:lvl8pPr>
            <a:lvl9pPr marL="3885066" indent="-228533" algn="l" defTabSz="457067" rtl="0" eaLnBrk="1" latinLnBrk="0" hangingPunct="1">
              <a:spcBef>
                <a:spcPct val="20000"/>
              </a:spcBef>
              <a:buFont typeface="Arial"/>
              <a:buChar char="•"/>
              <a:defRPr sz="2024" kern="1200">
                <a:solidFill>
                  <a:schemeClr val="tx1"/>
                </a:solidFill>
                <a:latin typeface="+mn-lt"/>
                <a:ea typeface="+mn-ea"/>
                <a:cs typeface="+mn-cs"/>
              </a:defRPr>
            </a:lvl9pPr>
          </a:lstStyle>
          <a:p>
            <a:pPr>
              <a:lnSpc>
                <a:spcPct val="150000"/>
              </a:lnSpc>
            </a:pPr>
            <a:r>
              <a:rPr lang="cs-CZ" sz="1600" dirty="0"/>
              <a:t> </a:t>
            </a:r>
          </a:p>
        </p:txBody>
      </p:sp>
      <p:sp>
        <p:nvSpPr>
          <p:cNvPr id="40" name="Nadpis 1">
            <a:extLst>
              <a:ext uri="{FF2B5EF4-FFF2-40B4-BE49-F238E27FC236}">
                <a16:creationId xmlns:a16="http://schemas.microsoft.com/office/drawing/2014/main" id="{84654E40-9C67-44E5-965F-8751C2757DF9}"/>
              </a:ext>
            </a:extLst>
          </p:cNvPr>
          <p:cNvSpPr txBox="1">
            <a:spLocks/>
          </p:cNvSpPr>
          <p:nvPr/>
        </p:nvSpPr>
        <p:spPr>
          <a:xfrm>
            <a:off x="1196410" y="388224"/>
            <a:ext cx="6751180" cy="579573"/>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en-US" dirty="0">
                <a:latin typeface="Calibri Light" panose="020F0302020204030204" pitchFamily="34" charset="0"/>
                <a:cs typeface="Calibri Light" panose="020F0302020204030204" pitchFamily="34" charset="0"/>
              </a:rPr>
              <a:t>Microsoft Dynamics 365 </a:t>
            </a:r>
            <a:r>
              <a:rPr lang="cs-CZ" dirty="0" err="1">
                <a:latin typeface="Calibri Light" panose="020F0302020204030204" pitchFamily="34" charset="0"/>
                <a:cs typeface="Calibri Light" panose="020F0302020204030204" pitchFamily="34" charset="0"/>
              </a:rPr>
              <a:t>Power</a:t>
            </a:r>
            <a:r>
              <a:rPr lang="cs-CZ" dirty="0">
                <a:latin typeface="Calibri Light" panose="020F0302020204030204" pitchFamily="34" charset="0"/>
                <a:cs typeface="Calibri Light" panose="020F0302020204030204" pitchFamily="34" charset="0"/>
              </a:rPr>
              <a:t> BI</a:t>
            </a:r>
          </a:p>
        </p:txBody>
      </p:sp>
    </p:spTree>
    <p:extLst>
      <p:ext uri="{BB962C8B-B14F-4D97-AF65-F5344CB8AC3E}">
        <p14:creationId xmlns:p14="http://schemas.microsoft.com/office/powerpoint/2010/main" val="2086513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7" name="Skupina 16">
            <a:extLst>
              <a:ext uri="{FF2B5EF4-FFF2-40B4-BE49-F238E27FC236}">
                <a16:creationId xmlns:a16="http://schemas.microsoft.com/office/drawing/2014/main" id="{B5EB283F-2947-438B-B92F-B85645A4E81F}"/>
              </a:ext>
            </a:extLst>
          </p:cNvPr>
          <p:cNvGrpSpPr/>
          <p:nvPr/>
        </p:nvGrpSpPr>
        <p:grpSpPr>
          <a:xfrm>
            <a:off x="-276" y="3108611"/>
            <a:ext cx="944206" cy="847637"/>
            <a:chOff x="10899" y="3521344"/>
            <a:chExt cx="1140534" cy="1023885"/>
          </a:xfrm>
          <a:solidFill>
            <a:srgbClr val="00A3FF"/>
          </a:solidFill>
        </p:grpSpPr>
        <p:sp>
          <p:nvSpPr>
            <p:cNvPr id="18" name="Šestiúhelník 8">
              <a:extLst>
                <a:ext uri="{FF2B5EF4-FFF2-40B4-BE49-F238E27FC236}">
                  <a16:creationId xmlns:a16="http://schemas.microsoft.com/office/drawing/2014/main" id="{6D110B3E-A347-4022-AB6B-9080B3208170}"/>
                </a:ext>
              </a:extLst>
            </p:cNvPr>
            <p:cNvSpPr/>
            <p:nvPr/>
          </p:nvSpPr>
          <p:spPr>
            <a:xfrm>
              <a:off x="219696" y="3521344"/>
              <a:ext cx="931737" cy="102388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Šestiúhelník 9">
              <a:extLst>
                <a:ext uri="{FF2B5EF4-FFF2-40B4-BE49-F238E27FC236}">
                  <a16:creationId xmlns:a16="http://schemas.microsoft.com/office/drawing/2014/main" id="{478C3530-190E-4190-8C0A-7B3308BDFA46}"/>
                </a:ext>
              </a:extLst>
            </p:cNvPr>
            <p:cNvSpPr/>
            <p:nvPr/>
          </p:nvSpPr>
          <p:spPr>
            <a:xfrm>
              <a:off x="10899" y="3521344"/>
              <a:ext cx="931737" cy="102388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2013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2013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201345"/>
                  </a:moveTo>
                  <a:cubicBezTo>
                    <a:pt x="1719" y="800897"/>
                    <a:pt x="860" y="400448"/>
                    <a:pt x="0" y="0"/>
                  </a:cubicBezTo>
                  <a:lnTo>
                    <a:pt x="1703124" y="0"/>
                  </a:lnTo>
                  <a:lnTo>
                    <a:pt x="2348247" y="1290245"/>
                  </a:lnTo>
                  <a:lnTo>
                    <a:pt x="1703124" y="2580489"/>
                  </a:lnTo>
                  <a:lnTo>
                    <a:pt x="0" y="2580489"/>
                  </a:lnTo>
                  <a:cubicBezTo>
                    <a:pt x="860" y="2120774"/>
                    <a:pt x="1719" y="1661060"/>
                    <a:pt x="2579" y="1201345"/>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20" name="Obrázek 19">
            <a:extLst>
              <a:ext uri="{FF2B5EF4-FFF2-40B4-BE49-F238E27FC236}">
                <a16:creationId xmlns:a16="http://schemas.microsoft.com/office/drawing/2014/main" id="{F18B7E52-D846-429C-B75D-BF82E0C683D8}"/>
              </a:ext>
            </a:extLst>
          </p:cNvPr>
          <p:cNvPicPr>
            <a:picLocks noChangeAspect="1"/>
          </p:cNvPicPr>
          <p:nvPr/>
        </p:nvPicPr>
        <p:blipFill>
          <a:blip r:embed="rId2"/>
          <a:stretch>
            <a:fillRect/>
          </a:stretch>
        </p:blipFill>
        <p:spPr>
          <a:xfrm>
            <a:off x="230709" y="3540260"/>
            <a:ext cx="347332" cy="314883"/>
          </a:xfrm>
          <a:prstGeom prst="rect">
            <a:avLst/>
          </a:prstGeom>
        </p:spPr>
      </p:pic>
      <p:sp>
        <p:nvSpPr>
          <p:cNvPr id="21" name="TextovéPole 20">
            <a:extLst>
              <a:ext uri="{FF2B5EF4-FFF2-40B4-BE49-F238E27FC236}">
                <a16:creationId xmlns:a16="http://schemas.microsoft.com/office/drawing/2014/main" id="{BFBBE6D7-7FC7-44A2-8561-F78A560BDA3A}"/>
              </a:ext>
            </a:extLst>
          </p:cNvPr>
          <p:cNvSpPr txBox="1"/>
          <p:nvPr/>
        </p:nvSpPr>
        <p:spPr>
          <a:xfrm>
            <a:off x="10622" y="3155688"/>
            <a:ext cx="760057" cy="369332"/>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srgbClr val="FFFFFF"/>
                </a:solidFill>
                <a:effectLst/>
                <a:uLnTx/>
                <a:uFillTx/>
                <a:latin typeface="Calibri"/>
                <a:ea typeface="+mn-ea"/>
                <a:cs typeface="+mn-cs"/>
              </a:rPr>
              <a:t>DMS</a:t>
            </a:r>
          </a:p>
        </p:txBody>
      </p:sp>
      <p:sp>
        <p:nvSpPr>
          <p:cNvPr id="29" name="Šestiúhelník 6">
            <a:extLst>
              <a:ext uri="{FF2B5EF4-FFF2-40B4-BE49-F238E27FC236}">
                <a16:creationId xmlns:a16="http://schemas.microsoft.com/office/drawing/2014/main" id="{BFA98F71-10A8-4C49-95F1-BA1E726AB384}"/>
              </a:ext>
            </a:extLst>
          </p:cNvPr>
          <p:cNvSpPr/>
          <p:nvPr/>
        </p:nvSpPr>
        <p:spPr>
          <a:xfrm>
            <a:off x="3700" y="228845"/>
            <a:ext cx="421655" cy="84804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0" name="Šestiúhelník 13">
            <a:extLst>
              <a:ext uri="{FF2B5EF4-FFF2-40B4-BE49-F238E27FC236}">
                <a16:creationId xmlns:a16="http://schemas.microsoft.com/office/drawing/2014/main" id="{9ABE5BE9-46FB-40DA-B8C8-7B87DF806B4B}"/>
              </a:ext>
            </a:extLst>
          </p:cNvPr>
          <p:cNvSpPr/>
          <p:nvPr/>
        </p:nvSpPr>
        <p:spPr>
          <a:xfrm rot="10800000">
            <a:off x="4788"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1" name="Šestiúhelník 15">
            <a:extLst>
              <a:ext uri="{FF2B5EF4-FFF2-40B4-BE49-F238E27FC236}">
                <a16:creationId xmlns:a16="http://schemas.microsoft.com/office/drawing/2014/main" id="{D24FE776-C861-4DB1-8531-F4C9038406D1}"/>
              </a:ext>
            </a:extLst>
          </p:cNvPr>
          <p:cNvSpPr/>
          <p:nvPr/>
        </p:nvSpPr>
        <p:spPr>
          <a:xfrm rot="10800000">
            <a:off x="2421"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3" name="Šestiúhelník 10">
            <a:extLst>
              <a:ext uri="{FF2B5EF4-FFF2-40B4-BE49-F238E27FC236}">
                <a16:creationId xmlns:a16="http://schemas.microsoft.com/office/drawing/2014/main" id="{B68CE73A-95BE-41FF-B199-9DD843EC7ED8}"/>
              </a:ext>
            </a:extLst>
          </p:cNvPr>
          <p:cNvSpPr/>
          <p:nvPr/>
        </p:nvSpPr>
        <p:spPr>
          <a:xfrm>
            <a:off x="579" y="4080599"/>
            <a:ext cx="419872" cy="85888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34" name="Obrázek 33">
            <a:extLst>
              <a:ext uri="{FF2B5EF4-FFF2-40B4-BE49-F238E27FC236}">
                <a16:creationId xmlns:a16="http://schemas.microsoft.com/office/drawing/2014/main" id="{C6907440-5F48-408A-98FA-417385524A1C}"/>
              </a:ext>
            </a:extLst>
          </p:cNvPr>
          <p:cNvPicPr>
            <a:picLocks noChangeAspect="1"/>
          </p:cNvPicPr>
          <p:nvPr/>
        </p:nvPicPr>
        <p:blipFill>
          <a:blip r:embed="rId3"/>
          <a:stretch>
            <a:fillRect/>
          </a:stretch>
        </p:blipFill>
        <p:spPr>
          <a:xfrm>
            <a:off x="51774" y="1560951"/>
            <a:ext cx="274778" cy="196154"/>
          </a:xfrm>
          <a:prstGeom prst="rect">
            <a:avLst/>
          </a:prstGeom>
        </p:spPr>
      </p:pic>
      <p:pic>
        <p:nvPicPr>
          <p:cNvPr id="35" name="Obrázek 34">
            <a:extLst>
              <a:ext uri="{FF2B5EF4-FFF2-40B4-BE49-F238E27FC236}">
                <a16:creationId xmlns:a16="http://schemas.microsoft.com/office/drawing/2014/main" id="{AA748600-22DA-45FF-AA08-FDA561C1281F}"/>
              </a:ext>
            </a:extLst>
          </p:cNvPr>
          <p:cNvPicPr>
            <a:picLocks noChangeAspect="1"/>
          </p:cNvPicPr>
          <p:nvPr/>
        </p:nvPicPr>
        <p:blipFill>
          <a:blip r:embed="rId4"/>
          <a:stretch>
            <a:fillRect/>
          </a:stretch>
        </p:blipFill>
        <p:spPr>
          <a:xfrm>
            <a:off x="34906" y="494160"/>
            <a:ext cx="298214" cy="295382"/>
          </a:xfrm>
          <a:prstGeom prst="rect">
            <a:avLst/>
          </a:prstGeom>
        </p:spPr>
      </p:pic>
      <p:pic>
        <p:nvPicPr>
          <p:cNvPr id="36" name="Obrázek 35">
            <a:extLst>
              <a:ext uri="{FF2B5EF4-FFF2-40B4-BE49-F238E27FC236}">
                <a16:creationId xmlns:a16="http://schemas.microsoft.com/office/drawing/2014/main" id="{0209091B-AA13-46C3-90A9-92E916DB3AA9}"/>
              </a:ext>
            </a:extLst>
          </p:cNvPr>
          <p:cNvPicPr>
            <a:picLocks noChangeAspect="1"/>
          </p:cNvPicPr>
          <p:nvPr/>
        </p:nvPicPr>
        <p:blipFill>
          <a:blip r:embed="rId5"/>
          <a:stretch>
            <a:fillRect/>
          </a:stretch>
        </p:blipFill>
        <p:spPr>
          <a:xfrm>
            <a:off x="73354" y="2514005"/>
            <a:ext cx="224244" cy="227526"/>
          </a:xfrm>
          <a:prstGeom prst="rect">
            <a:avLst/>
          </a:prstGeom>
        </p:spPr>
      </p:pic>
      <p:pic>
        <p:nvPicPr>
          <p:cNvPr id="38" name="Grafický objekt 37">
            <a:extLst>
              <a:ext uri="{FF2B5EF4-FFF2-40B4-BE49-F238E27FC236}">
                <a16:creationId xmlns:a16="http://schemas.microsoft.com/office/drawing/2014/main" id="{9DC29299-3E30-4B55-B11D-7B776CF93D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56" y="4408069"/>
            <a:ext cx="260892" cy="259642"/>
          </a:xfrm>
          <a:prstGeom prst="rect">
            <a:avLst/>
          </a:prstGeom>
        </p:spPr>
      </p:pic>
      <p:sp>
        <p:nvSpPr>
          <p:cNvPr id="39" name="Zástupný symbol pro obsah 4">
            <a:extLst>
              <a:ext uri="{FF2B5EF4-FFF2-40B4-BE49-F238E27FC236}">
                <a16:creationId xmlns:a16="http://schemas.microsoft.com/office/drawing/2014/main" id="{ECE1BF39-5708-4622-8951-0F7074D2A154}"/>
              </a:ext>
            </a:extLst>
          </p:cNvPr>
          <p:cNvSpPr txBox="1">
            <a:spLocks/>
          </p:cNvSpPr>
          <p:nvPr/>
        </p:nvSpPr>
        <p:spPr>
          <a:xfrm>
            <a:off x="1347556" y="1020673"/>
            <a:ext cx="7223518" cy="3872466"/>
          </a:xfrm>
          <a:prstGeom prst="rect">
            <a:avLst/>
          </a:prstGeom>
        </p:spPr>
        <p:txBody>
          <a:bodyPr>
            <a:noAutofit/>
          </a:bodyPr>
          <a:lstStyle>
            <a:lvl1pPr marL="342800" indent="-342800" algn="l" defTabSz="457067" rtl="0" eaLnBrk="1" latinLnBrk="0" hangingPunct="1">
              <a:spcBef>
                <a:spcPct val="20000"/>
              </a:spcBef>
              <a:buFontTx/>
              <a:buBlip>
                <a:blip r:embed="rId8"/>
              </a:buBlip>
              <a:defRPr sz="2800" kern="1200">
                <a:solidFill>
                  <a:schemeClr val="bg1"/>
                </a:solidFill>
                <a:latin typeface="+mj-lt"/>
                <a:ea typeface="+mn-ea"/>
                <a:cs typeface="+mn-cs"/>
              </a:defRPr>
            </a:lvl1pPr>
            <a:lvl2pPr marL="742733" indent="-285666" algn="l" defTabSz="457067" rtl="0" eaLnBrk="1" latinLnBrk="0" hangingPunct="1">
              <a:spcBef>
                <a:spcPct val="20000"/>
              </a:spcBef>
              <a:buFont typeface="Arial"/>
              <a:buChar char="–"/>
              <a:defRPr sz="2399" kern="1200">
                <a:solidFill>
                  <a:schemeClr val="bg1"/>
                </a:solidFill>
                <a:latin typeface="+mj-lt"/>
                <a:ea typeface="+mn-ea"/>
                <a:cs typeface="+mn-cs"/>
              </a:defRPr>
            </a:lvl2pPr>
            <a:lvl3pPr marL="1142667" indent="-228533" algn="l" defTabSz="457067" rtl="0" eaLnBrk="1" latinLnBrk="0" hangingPunct="1">
              <a:spcBef>
                <a:spcPct val="20000"/>
              </a:spcBef>
              <a:buFont typeface="Arial"/>
              <a:buChar char="•"/>
              <a:defRPr sz="2174" kern="1200">
                <a:solidFill>
                  <a:schemeClr val="bg1"/>
                </a:solidFill>
                <a:latin typeface="+mj-lt"/>
                <a:ea typeface="+mn-ea"/>
                <a:cs typeface="+mn-cs"/>
              </a:defRPr>
            </a:lvl3pPr>
            <a:lvl4pPr marL="1599734" indent="-228533" algn="l" defTabSz="457067" rtl="0" eaLnBrk="1" latinLnBrk="0" hangingPunct="1">
              <a:spcBef>
                <a:spcPct val="20000"/>
              </a:spcBef>
              <a:buFont typeface="Arial"/>
              <a:buChar char="–"/>
              <a:defRPr sz="2024" kern="1200">
                <a:solidFill>
                  <a:schemeClr val="bg1"/>
                </a:solidFill>
                <a:latin typeface="+mj-lt"/>
                <a:ea typeface="+mn-ea"/>
                <a:cs typeface="+mn-cs"/>
              </a:defRPr>
            </a:lvl4pPr>
            <a:lvl5pPr marL="2056800" indent="-228533" algn="l" defTabSz="457067" rtl="0" eaLnBrk="1" latinLnBrk="0" hangingPunct="1">
              <a:spcBef>
                <a:spcPct val="20000"/>
              </a:spcBef>
              <a:buFont typeface="Arial"/>
              <a:buChar char="»"/>
              <a:defRPr sz="2024" kern="1200">
                <a:solidFill>
                  <a:schemeClr val="bg1"/>
                </a:solidFill>
                <a:latin typeface="+mj-lt"/>
                <a:ea typeface="+mn-ea"/>
                <a:cs typeface="+mn-cs"/>
              </a:defRPr>
            </a:lvl5pPr>
            <a:lvl6pPr marL="2513866" indent="-228533" algn="l" defTabSz="457067" rtl="0" eaLnBrk="1" latinLnBrk="0" hangingPunct="1">
              <a:spcBef>
                <a:spcPct val="20000"/>
              </a:spcBef>
              <a:buFont typeface="Arial"/>
              <a:buChar char="•"/>
              <a:defRPr sz="2024" kern="1200">
                <a:solidFill>
                  <a:schemeClr val="tx1"/>
                </a:solidFill>
                <a:latin typeface="+mn-lt"/>
                <a:ea typeface="+mn-ea"/>
                <a:cs typeface="+mn-cs"/>
              </a:defRPr>
            </a:lvl6pPr>
            <a:lvl7pPr marL="2970933" indent="-228533" algn="l" defTabSz="457067" rtl="0" eaLnBrk="1" latinLnBrk="0" hangingPunct="1">
              <a:spcBef>
                <a:spcPct val="20000"/>
              </a:spcBef>
              <a:buFont typeface="Arial"/>
              <a:buChar char="•"/>
              <a:defRPr sz="2024" kern="1200">
                <a:solidFill>
                  <a:schemeClr val="tx1"/>
                </a:solidFill>
                <a:latin typeface="+mn-lt"/>
                <a:ea typeface="+mn-ea"/>
                <a:cs typeface="+mn-cs"/>
              </a:defRPr>
            </a:lvl7pPr>
            <a:lvl8pPr marL="3428000" indent="-228533" algn="l" defTabSz="457067" rtl="0" eaLnBrk="1" latinLnBrk="0" hangingPunct="1">
              <a:spcBef>
                <a:spcPct val="20000"/>
              </a:spcBef>
              <a:buFont typeface="Arial"/>
              <a:buChar char="•"/>
              <a:defRPr sz="2024" kern="1200">
                <a:solidFill>
                  <a:schemeClr val="tx1"/>
                </a:solidFill>
                <a:latin typeface="+mn-lt"/>
                <a:ea typeface="+mn-ea"/>
                <a:cs typeface="+mn-cs"/>
              </a:defRPr>
            </a:lvl8pPr>
            <a:lvl9pPr marL="3885066" indent="-228533" algn="l" defTabSz="457067" rtl="0" eaLnBrk="1" latinLnBrk="0" hangingPunct="1">
              <a:spcBef>
                <a:spcPct val="20000"/>
              </a:spcBef>
              <a:buFont typeface="Arial"/>
              <a:buChar char="•"/>
              <a:defRPr sz="2024" kern="1200">
                <a:solidFill>
                  <a:schemeClr val="tx1"/>
                </a:solidFill>
                <a:latin typeface="+mn-lt"/>
                <a:ea typeface="+mn-ea"/>
                <a:cs typeface="+mn-cs"/>
              </a:defRPr>
            </a:lvl9pPr>
          </a:lstStyle>
          <a:p>
            <a:pPr>
              <a:lnSpc>
                <a:spcPct val="150000"/>
              </a:lnSpc>
            </a:pPr>
            <a:r>
              <a:rPr lang="cs-CZ" sz="1600" dirty="0"/>
              <a:t> </a:t>
            </a:r>
          </a:p>
        </p:txBody>
      </p:sp>
      <p:sp>
        <p:nvSpPr>
          <p:cNvPr id="40" name="Nadpis 1">
            <a:extLst>
              <a:ext uri="{FF2B5EF4-FFF2-40B4-BE49-F238E27FC236}">
                <a16:creationId xmlns:a16="http://schemas.microsoft.com/office/drawing/2014/main" id="{43C7CF32-A58C-4D49-A0C0-06412C8D358B}"/>
              </a:ext>
            </a:extLst>
          </p:cNvPr>
          <p:cNvSpPr txBox="1">
            <a:spLocks/>
          </p:cNvSpPr>
          <p:nvPr/>
        </p:nvSpPr>
        <p:spPr>
          <a:xfrm>
            <a:off x="1196410" y="388224"/>
            <a:ext cx="6751180" cy="579573"/>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en-US" dirty="0">
                <a:latin typeface="Calibri Light" panose="020F0302020204030204" pitchFamily="34" charset="0"/>
                <a:cs typeface="Calibri Light" panose="020F0302020204030204" pitchFamily="34" charset="0"/>
              </a:rPr>
              <a:t>Microsoft Dynamics 365 </a:t>
            </a:r>
            <a:r>
              <a:rPr lang="cs-CZ" dirty="0">
                <a:latin typeface="Calibri Light" panose="020F0302020204030204" pitchFamily="34" charset="0"/>
                <a:cs typeface="Calibri Light" panose="020F0302020204030204" pitchFamily="34" charset="0"/>
              </a:rPr>
              <a:t>SharePoint</a:t>
            </a:r>
          </a:p>
        </p:txBody>
      </p:sp>
    </p:spTree>
    <p:extLst>
      <p:ext uri="{BB962C8B-B14F-4D97-AF65-F5344CB8AC3E}">
        <p14:creationId xmlns:p14="http://schemas.microsoft.com/office/powerpoint/2010/main" val="1910361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2" name="Skupina 21">
            <a:extLst>
              <a:ext uri="{FF2B5EF4-FFF2-40B4-BE49-F238E27FC236}">
                <a16:creationId xmlns:a16="http://schemas.microsoft.com/office/drawing/2014/main" id="{CCD0B1E2-3795-476D-BCDC-F96E6C0874B1}"/>
              </a:ext>
            </a:extLst>
          </p:cNvPr>
          <p:cNvGrpSpPr/>
          <p:nvPr/>
        </p:nvGrpSpPr>
        <p:grpSpPr>
          <a:xfrm rot="16200000">
            <a:off x="51564" y="4021477"/>
            <a:ext cx="859073" cy="962753"/>
            <a:chOff x="1989513" y="284410"/>
            <a:chExt cx="2581047" cy="2892549"/>
          </a:xfrm>
        </p:grpSpPr>
        <p:sp>
          <p:nvSpPr>
            <p:cNvPr id="23" name="Šestiúhelník 10">
              <a:extLst>
                <a:ext uri="{FF2B5EF4-FFF2-40B4-BE49-F238E27FC236}">
                  <a16:creationId xmlns:a16="http://schemas.microsoft.com/office/drawing/2014/main" id="{50E9CD48-5433-4EA1-91BE-64F25782CAA3}"/>
                </a:ext>
              </a:extLst>
            </p:cNvPr>
            <p:cNvSpPr/>
            <p:nvPr/>
          </p:nvSpPr>
          <p:spPr>
            <a:xfrm rot="5400000">
              <a:off x="2106192" y="712591"/>
              <a:ext cx="234824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sp>
          <p:nvSpPr>
            <p:cNvPr id="24" name="Šestiúhelník 11">
              <a:extLst>
                <a:ext uri="{FF2B5EF4-FFF2-40B4-BE49-F238E27FC236}">
                  <a16:creationId xmlns:a16="http://schemas.microsoft.com/office/drawing/2014/main" id="{9CB0C3B3-DF42-48C8-90BB-14995F488688}"/>
                </a:ext>
              </a:extLst>
            </p:cNvPr>
            <p:cNvSpPr/>
            <p:nvPr/>
          </p:nvSpPr>
          <p:spPr>
            <a:xfrm rot="5400000">
              <a:off x="2100574" y="173349"/>
              <a:ext cx="235836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80 w 2348247"/>
                <a:gd name="connsiteY0" fmla="*/ 11886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80 w 2348247"/>
                <a:gd name="connsiteY6" fmla="*/ 1188645 h 2580489"/>
                <a:gd name="connsiteX0" fmla="*/ 0 w 2358367"/>
                <a:gd name="connsiteY0" fmla="*/ 1277545 h 2580489"/>
                <a:gd name="connsiteX1" fmla="*/ 10120 w 2358367"/>
                <a:gd name="connsiteY1" fmla="*/ 0 h 2580489"/>
                <a:gd name="connsiteX2" fmla="*/ 1713244 w 2358367"/>
                <a:gd name="connsiteY2" fmla="*/ 0 h 2580489"/>
                <a:gd name="connsiteX3" fmla="*/ 2358367 w 2358367"/>
                <a:gd name="connsiteY3" fmla="*/ 1290245 h 2580489"/>
                <a:gd name="connsiteX4" fmla="*/ 1713244 w 2358367"/>
                <a:gd name="connsiteY4" fmla="*/ 2580489 h 2580489"/>
                <a:gd name="connsiteX5" fmla="*/ 10120 w 2358367"/>
                <a:gd name="connsiteY5" fmla="*/ 2580489 h 2580489"/>
                <a:gd name="connsiteX6" fmla="*/ 0 w 2358367"/>
                <a:gd name="connsiteY6" fmla="*/ 12775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367" h="2580489">
                  <a:moveTo>
                    <a:pt x="0" y="1277545"/>
                  </a:moveTo>
                  <a:cubicBezTo>
                    <a:pt x="3373" y="851697"/>
                    <a:pt x="6747" y="425848"/>
                    <a:pt x="10120" y="0"/>
                  </a:cubicBezTo>
                  <a:lnTo>
                    <a:pt x="1713244" y="0"/>
                  </a:lnTo>
                  <a:lnTo>
                    <a:pt x="2358367" y="1290245"/>
                  </a:lnTo>
                  <a:lnTo>
                    <a:pt x="1713244" y="2580489"/>
                  </a:lnTo>
                  <a:lnTo>
                    <a:pt x="10120" y="2580489"/>
                  </a:lnTo>
                  <a:cubicBezTo>
                    <a:pt x="6747" y="2146174"/>
                    <a:pt x="3373" y="1711860"/>
                    <a:pt x="0" y="12775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26" name="Grafický objekt 25">
            <a:extLst>
              <a:ext uri="{FF2B5EF4-FFF2-40B4-BE49-F238E27FC236}">
                <a16:creationId xmlns:a16="http://schemas.microsoft.com/office/drawing/2014/main" id="{2F5AEEE9-F8D5-44D3-B73F-01EA714CD3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072" y="4495449"/>
            <a:ext cx="318802" cy="317274"/>
          </a:xfrm>
          <a:prstGeom prst="rect">
            <a:avLst/>
          </a:prstGeom>
        </p:spPr>
      </p:pic>
      <p:sp>
        <p:nvSpPr>
          <p:cNvPr id="29" name="Šestiúhelník 6">
            <a:extLst>
              <a:ext uri="{FF2B5EF4-FFF2-40B4-BE49-F238E27FC236}">
                <a16:creationId xmlns:a16="http://schemas.microsoft.com/office/drawing/2014/main" id="{BFA98F71-10A8-4C49-95F1-BA1E726AB384}"/>
              </a:ext>
            </a:extLst>
          </p:cNvPr>
          <p:cNvSpPr/>
          <p:nvPr/>
        </p:nvSpPr>
        <p:spPr>
          <a:xfrm>
            <a:off x="3700" y="228845"/>
            <a:ext cx="421655" cy="84804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0" name="Šestiúhelník 13">
            <a:extLst>
              <a:ext uri="{FF2B5EF4-FFF2-40B4-BE49-F238E27FC236}">
                <a16:creationId xmlns:a16="http://schemas.microsoft.com/office/drawing/2014/main" id="{9ABE5BE9-46FB-40DA-B8C8-7B87DF806B4B}"/>
              </a:ext>
            </a:extLst>
          </p:cNvPr>
          <p:cNvSpPr/>
          <p:nvPr/>
        </p:nvSpPr>
        <p:spPr>
          <a:xfrm rot="10800000">
            <a:off x="4788" y="1187170"/>
            <a:ext cx="421200" cy="84845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1" name="Šestiúhelník 15">
            <a:extLst>
              <a:ext uri="{FF2B5EF4-FFF2-40B4-BE49-F238E27FC236}">
                <a16:creationId xmlns:a16="http://schemas.microsoft.com/office/drawing/2014/main" id="{D24FE776-C861-4DB1-8531-F4C9038406D1}"/>
              </a:ext>
            </a:extLst>
          </p:cNvPr>
          <p:cNvSpPr/>
          <p:nvPr/>
        </p:nvSpPr>
        <p:spPr>
          <a:xfrm rot="10800000">
            <a:off x="2421" y="2152775"/>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sp>
        <p:nvSpPr>
          <p:cNvPr id="32" name="Šestiúhelník 8">
            <a:extLst>
              <a:ext uri="{FF2B5EF4-FFF2-40B4-BE49-F238E27FC236}">
                <a16:creationId xmlns:a16="http://schemas.microsoft.com/office/drawing/2014/main" id="{CC2F5B19-7B75-49A5-BF4A-65D4765AA638}"/>
              </a:ext>
            </a:extLst>
          </p:cNvPr>
          <p:cNvSpPr/>
          <p:nvPr/>
        </p:nvSpPr>
        <p:spPr>
          <a:xfrm>
            <a:off x="579" y="3115893"/>
            <a:ext cx="421200" cy="847637"/>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pic>
        <p:nvPicPr>
          <p:cNvPr id="34" name="Obrázek 33">
            <a:extLst>
              <a:ext uri="{FF2B5EF4-FFF2-40B4-BE49-F238E27FC236}">
                <a16:creationId xmlns:a16="http://schemas.microsoft.com/office/drawing/2014/main" id="{C6907440-5F48-408A-98FA-417385524A1C}"/>
              </a:ext>
            </a:extLst>
          </p:cNvPr>
          <p:cNvPicPr>
            <a:picLocks noChangeAspect="1"/>
          </p:cNvPicPr>
          <p:nvPr/>
        </p:nvPicPr>
        <p:blipFill>
          <a:blip r:embed="rId4"/>
          <a:stretch>
            <a:fillRect/>
          </a:stretch>
        </p:blipFill>
        <p:spPr>
          <a:xfrm>
            <a:off x="51774" y="1560951"/>
            <a:ext cx="274778" cy="196154"/>
          </a:xfrm>
          <a:prstGeom prst="rect">
            <a:avLst/>
          </a:prstGeom>
        </p:spPr>
      </p:pic>
      <p:pic>
        <p:nvPicPr>
          <p:cNvPr id="35" name="Obrázek 34">
            <a:extLst>
              <a:ext uri="{FF2B5EF4-FFF2-40B4-BE49-F238E27FC236}">
                <a16:creationId xmlns:a16="http://schemas.microsoft.com/office/drawing/2014/main" id="{AA748600-22DA-45FF-AA08-FDA561C1281F}"/>
              </a:ext>
            </a:extLst>
          </p:cNvPr>
          <p:cNvPicPr>
            <a:picLocks noChangeAspect="1"/>
          </p:cNvPicPr>
          <p:nvPr/>
        </p:nvPicPr>
        <p:blipFill>
          <a:blip r:embed="rId5"/>
          <a:stretch>
            <a:fillRect/>
          </a:stretch>
        </p:blipFill>
        <p:spPr>
          <a:xfrm>
            <a:off x="34906" y="494160"/>
            <a:ext cx="298214" cy="295382"/>
          </a:xfrm>
          <a:prstGeom prst="rect">
            <a:avLst/>
          </a:prstGeom>
        </p:spPr>
      </p:pic>
      <p:pic>
        <p:nvPicPr>
          <p:cNvPr id="36" name="Obrázek 35">
            <a:extLst>
              <a:ext uri="{FF2B5EF4-FFF2-40B4-BE49-F238E27FC236}">
                <a16:creationId xmlns:a16="http://schemas.microsoft.com/office/drawing/2014/main" id="{0209091B-AA13-46C3-90A9-92E916DB3AA9}"/>
              </a:ext>
            </a:extLst>
          </p:cNvPr>
          <p:cNvPicPr>
            <a:picLocks noChangeAspect="1"/>
          </p:cNvPicPr>
          <p:nvPr/>
        </p:nvPicPr>
        <p:blipFill>
          <a:blip r:embed="rId6"/>
          <a:stretch>
            <a:fillRect/>
          </a:stretch>
        </p:blipFill>
        <p:spPr>
          <a:xfrm>
            <a:off x="73354" y="2514005"/>
            <a:ext cx="224244" cy="227526"/>
          </a:xfrm>
          <a:prstGeom prst="rect">
            <a:avLst/>
          </a:prstGeom>
        </p:spPr>
      </p:pic>
      <p:pic>
        <p:nvPicPr>
          <p:cNvPr id="37" name="Obrázek 36">
            <a:extLst>
              <a:ext uri="{FF2B5EF4-FFF2-40B4-BE49-F238E27FC236}">
                <a16:creationId xmlns:a16="http://schemas.microsoft.com/office/drawing/2014/main" id="{BDD06FDA-2D24-4F23-981A-7B26A1F877A9}"/>
              </a:ext>
            </a:extLst>
          </p:cNvPr>
          <p:cNvPicPr>
            <a:picLocks noChangeAspect="1"/>
          </p:cNvPicPr>
          <p:nvPr/>
        </p:nvPicPr>
        <p:blipFill>
          <a:blip r:embed="rId7"/>
          <a:stretch>
            <a:fillRect/>
          </a:stretch>
        </p:blipFill>
        <p:spPr>
          <a:xfrm>
            <a:off x="69160" y="3461344"/>
            <a:ext cx="265088" cy="240324"/>
          </a:xfrm>
          <a:prstGeom prst="rect">
            <a:avLst/>
          </a:prstGeom>
        </p:spPr>
      </p:pic>
      <p:sp>
        <p:nvSpPr>
          <p:cNvPr id="39" name="TextovéPole 38">
            <a:extLst>
              <a:ext uri="{FF2B5EF4-FFF2-40B4-BE49-F238E27FC236}">
                <a16:creationId xmlns:a16="http://schemas.microsoft.com/office/drawing/2014/main" id="{62993222-049E-4C38-9B4F-E0B5BB8AFB88}"/>
              </a:ext>
            </a:extLst>
          </p:cNvPr>
          <p:cNvSpPr txBox="1"/>
          <p:nvPr/>
        </p:nvSpPr>
        <p:spPr>
          <a:xfrm>
            <a:off x="-167495" y="4103620"/>
            <a:ext cx="1138900" cy="369332"/>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FFFFFF"/>
                </a:solidFill>
                <a:effectLst/>
                <a:uLnTx/>
                <a:uFillTx/>
                <a:latin typeface="Calibri"/>
                <a:ea typeface="+mn-ea"/>
                <a:cs typeface="+mn-cs"/>
              </a:rPr>
              <a:t>HD</a:t>
            </a:r>
          </a:p>
        </p:txBody>
      </p:sp>
      <p:sp>
        <p:nvSpPr>
          <p:cNvPr id="40" name="Zástupný symbol pro obsah 4">
            <a:extLst>
              <a:ext uri="{FF2B5EF4-FFF2-40B4-BE49-F238E27FC236}">
                <a16:creationId xmlns:a16="http://schemas.microsoft.com/office/drawing/2014/main" id="{22CFF27E-531B-473A-9784-C988030EDF79}"/>
              </a:ext>
            </a:extLst>
          </p:cNvPr>
          <p:cNvSpPr txBox="1">
            <a:spLocks/>
          </p:cNvSpPr>
          <p:nvPr/>
        </p:nvSpPr>
        <p:spPr>
          <a:xfrm>
            <a:off x="1347556" y="1020673"/>
            <a:ext cx="7223518" cy="3872466"/>
          </a:xfrm>
          <a:prstGeom prst="rect">
            <a:avLst/>
          </a:prstGeom>
        </p:spPr>
        <p:txBody>
          <a:bodyPr>
            <a:noAutofit/>
          </a:bodyPr>
          <a:lstStyle>
            <a:lvl1pPr marL="342800" indent="-342800" algn="l" defTabSz="457067" rtl="0" eaLnBrk="1" latinLnBrk="0" hangingPunct="1">
              <a:spcBef>
                <a:spcPct val="20000"/>
              </a:spcBef>
              <a:buFontTx/>
              <a:buBlip>
                <a:blip r:embed="rId8"/>
              </a:buBlip>
              <a:defRPr sz="2800" kern="1200">
                <a:solidFill>
                  <a:schemeClr val="bg1"/>
                </a:solidFill>
                <a:latin typeface="+mj-lt"/>
                <a:ea typeface="+mn-ea"/>
                <a:cs typeface="+mn-cs"/>
              </a:defRPr>
            </a:lvl1pPr>
            <a:lvl2pPr marL="742733" indent="-285666" algn="l" defTabSz="457067" rtl="0" eaLnBrk="1" latinLnBrk="0" hangingPunct="1">
              <a:spcBef>
                <a:spcPct val="20000"/>
              </a:spcBef>
              <a:buFont typeface="Arial"/>
              <a:buChar char="–"/>
              <a:defRPr sz="2399" kern="1200">
                <a:solidFill>
                  <a:schemeClr val="bg1"/>
                </a:solidFill>
                <a:latin typeface="+mj-lt"/>
                <a:ea typeface="+mn-ea"/>
                <a:cs typeface="+mn-cs"/>
              </a:defRPr>
            </a:lvl2pPr>
            <a:lvl3pPr marL="1142667" indent="-228533" algn="l" defTabSz="457067" rtl="0" eaLnBrk="1" latinLnBrk="0" hangingPunct="1">
              <a:spcBef>
                <a:spcPct val="20000"/>
              </a:spcBef>
              <a:buFont typeface="Arial"/>
              <a:buChar char="•"/>
              <a:defRPr sz="2174" kern="1200">
                <a:solidFill>
                  <a:schemeClr val="bg1"/>
                </a:solidFill>
                <a:latin typeface="+mj-lt"/>
                <a:ea typeface="+mn-ea"/>
                <a:cs typeface="+mn-cs"/>
              </a:defRPr>
            </a:lvl3pPr>
            <a:lvl4pPr marL="1599734" indent="-228533" algn="l" defTabSz="457067" rtl="0" eaLnBrk="1" latinLnBrk="0" hangingPunct="1">
              <a:spcBef>
                <a:spcPct val="20000"/>
              </a:spcBef>
              <a:buFont typeface="Arial"/>
              <a:buChar char="–"/>
              <a:defRPr sz="2024" kern="1200">
                <a:solidFill>
                  <a:schemeClr val="bg1"/>
                </a:solidFill>
                <a:latin typeface="+mj-lt"/>
                <a:ea typeface="+mn-ea"/>
                <a:cs typeface="+mn-cs"/>
              </a:defRPr>
            </a:lvl4pPr>
            <a:lvl5pPr marL="2056800" indent="-228533" algn="l" defTabSz="457067" rtl="0" eaLnBrk="1" latinLnBrk="0" hangingPunct="1">
              <a:spcBef>
                <a:spcPct val="20000"/>
              </a:spcBef>
              <a:buFont typeface="Arial"/>
              <a:buChar char="»"/>
              <a:defRPr sz="2024" kern="1200">
                <a:solidFill>
                  <a:schemeClr val="bg1"/>
                </a:solidFill>
                <a:latin typeface="+mj-lt"/>
                <a:ea typeface="+mn-ea"/>
                <a:cs typeface="+mn-cs"/>
              </a:defRPr>
            </a:lvl5pPr>
            <a:lvl6pPr marL="2513866" indent="-228533" algn="l" defTabSz="457067" rtl="0" eaLnBrk="1" latinLnBrk="0" hangingPunct="1">
              <a:spcBef>
                <a:spcPct val="20000"/>
              </a:spcBef>
              <a:buFont typeface="Arial"/>
              <a:buChar char="•"/>
              <a:defRPr sz="2024" kern="1200">
                <a:solidFill>
                  <a:schemeClr val="tx1"/>
                </a:solidFill>
                <a:latin typeface="+mn-lt"/>
                <a:ea typeface="+mn-ea"/>
                <a:cs typeface="+mn-cs"/>
              </a:defRPr>
            </a:lvl6pPr>
            <a:lvl7pPr marL="2970933" indent="-228533" algn="l" defTabSz="457067" rtl="0" eaLnBrk="1" latinLnBrk="0" hangingPunct="1">
              <a:spcBef>
                <a:spcPct val="20000"/>
              </a:spcBef>
              <a:buFont typeface="Arial"/>
              <a:buChar char="•"/>
              <a:defRPr sz="2024" kern="1200">
                <a:solidFill>
                  <a:schemeClr val="tx1"/>
                </a:solidFill>
                <a:latin typeface="+mn-lt"/>
                <a:ea typeface="+mn-ea"/>
                <a:cs typeface="+mn-cs"/>
              </a:defRPr>
            </a:lvl7pPr>
            <a:lvl8pPr marL="3428000" indent="-228533" algn="l" defTabSz="457067" rtl="0" eaLnBrk="1" latinLnBrk="0" hangingPunct="1">
              <a:spcBef>
                <a:spcPct val="20000"/>
              </a:spcBef>
              <a:buFont typeface="Arial"/>
              <a:buChar char="•"/>
              <a:defRPr sz="2024" kern="1200">
                <a:solidFill>
                  <a:schemeClr val="tx1"/>
                </a:solidFill>
                <a:latin typeface="+mn-lt"/>
                <a:ea typeface="+mn-ea"/>
                <a:cs typeface="+mn-cs"/>
              </a:defRPr>
            </a:lvl8pPr>
            <a:lvl9pPr marL="3885066" indent="-228533" algn="l" defTabSz="457067" rtl="0" eaLnBrk="1" latinLnBrk="0" hangingPunct="1">
              <a:spcBef>
                <a:spcPct val="20000"/>
              </a:spcBef>
              <a:buFont typeface="Arial"/>
              <a:buChar char="•"/>
              <a:defRPr sz="2024" kern="1200">
                <a:solidFill>
                  <a:schemeClr val="tx1"/>
                </a:solidFill>
                <a:latin typeface="+mn-lt"/>
                <a:ea typeface="+mn-ea"/>
                <a:cs typeface="+mn-cs"/>
              </a:defRPr>
            </a:lvl9pPr>
          </a:lstStyle>
          <a:p>
            <a:pPr>
              <a:lnSpc>
                <a:spcPct val="150000"/>
              </a:lnSpc>
            </a:pPr>
            <a:r>
              <a:rPr lang="cs-CZ" sz="1600" dirty="0"/>
              <a:t> </a:t>
            </a:r>
          </a:p>
        </p:txBody>
      </p:sp>
      <p:sp>
        <p:nvSpPr>
          <p:cNvPr id="41" name="Nadpis 1">
            <a:extLst>
              <a:ext uri="{FF2B5EF4-FFF2-40B4-BE49-F238E27FC236}">
                <a16:creationId xmlns:a16="http://schemas.microsoft.com/office/drawing/2014/main" id="{069FF8E0-9360-49BD-98F7-5DF7A17C1670}"/>
              </a:ext>
            </a:extLst>
          </p:cNvPr>
          <p:cNvSpPr txBox="1">
            <a:spLocks/>
          </p:cNvSpPr>
          <p:nvPr/>
        </p:nvSpPr>
        <p:spPr>
          <a:xfrm>
            <a:off x="1196410" y="388224"/>
            <a:ext cx="6751180" cy="579573"/>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cs-CZ" dirty="0" err="1">
                <a:latin typeface="Calibri Light" panose="020F0302020204030204" pitchFamily="34" charset="0"/>
                <a:cs typeface="Calibri Light" panose="020F0302020204030204" pitchFamily="34" charset="0"/>
              </a:rPr>
              <a:t>Navertica</a:t>
            </a:r>
            <a:r>
              <a:rPr lang="cs-CZ" dirty="0">
                <a:latin typeface="Calibri Light" panose="020F0302020204030204" pitchFamily="34" charset="0"/>
                <a:cs typeface="Calibri Light" panose="020F0302020204030204" pitchFamily="34" charset="0"/>
              </a:rPr>
              <a:t> HelpDesk</a:t>
            </a:r>
          </a:p>
        </p:txBody>
      </p:sp>
    </p:spTree>
    <p:extLst>
      <p:ext uri="{BB962C8B-B14F-4D97-AF65-F5344CB8AC3E}">
        <p14:creationId xmlns:p14="http://schemas.microsoft.com/office/powerpoint/2010/main" val="4119406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délník 6">
            <a:extLst>
              <a:ext uri="{FF2B5EF4-FFF2-40B4-BE49-F238E27FC236}">
                <a16:creationId xmlns:a16="http://schemas.microsoft.com/office/drawing/2014/main" id="{93044707-F66C-48D8-8337-3A18BC4F3EE2}"/>
              </a:ext>
            </a:extLst>
          </p:cNvPr>
          <p:cNvSpPr/>
          <p:nvPr/>
        </p:nvSpPr>
        <p:spPr>
          <a:xfrm>
            <a:off x="0" y="0"/>
            <a:ext cx="1804535" cy="514714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grpSp>
        <p:nvGrpSpPr>
          <p:cNvPr id="49" name="Skupina 48">
            <a:extLst>
              <a:ext uri="{FF2B5EF4-FFF2-40B4-BE49-F238E27FC236}">
                <a16:creationId xmlns:a16="http://schemas.microsoft.com/office/drawing/2014/main" id="{FDEE3A05-3C23-4759-83A4-D534154D24B2}"/>
              </a:ext>
            </a:extLst>
          </p:cNvPr>
          <p:cNvGrpSpPr/>
          <p:nvPr/>
        </p:nvGrpSpPr>
        <p:grpSpPr>
          <a:xfrm>
            <a:off x="3279" y="2099708"/>
            <a:ext cx="944007" cy="848045"/>
            <a:chOff x="-12561" y="2377527"/>
            <a:chExt cx="1141772" cy="1025706"/>
          </a:xfrm>
        </p:grpSpPr>
        <p:sp>
          <p:nvSpPr>
            <p:cNvPr id="21" name="Šestiúhelník 14">
              <a:extLst>
                <a:ext uri="{FF2B5EF4-FFF2-40B4-BE49-F238E27FC236}">
                  <a16:creationId xmlns:a16="http://schemas.microsoft.com/office/drawing/2014/main" id="{70487FE6-7BC8-4C98-B25F-73992289277E}"/>
                </a:ext>
              </a:extLst>
            </p:cNvPr>
            <p:cNvSpPr/>
            <p:nvPr/>
          </p:nvSpPr>
          <p:spPr>
            <a:xfrm rot="10800000">
              <a:off x="-12561" y="2377527"/>
              <a:ext cx="932945" cy="1025213"/>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22" name="Šestiúhelník 15">
              <a:extLst>
                <a:ext uri="{FF2B5EF4-FFF2-40B4-BE49-F238E27FC236}">
                  <a16:creationId xmlns:a16="http://schemas.microsoft.com/office/drawing/2014/main" id="{A4D09791-D684-4D6A-96CD-970C47343270}"/>
                </a:ext>
              </a:extLst>
            </p:cNvPr>
            <p:cNvSpPr/>
            <p:nvPr/>
          </p:nvSpPr>
          <p:spPr>
            <a:xfrm rot="10800000">
              <a:off x="196266" y="2378020"/>
              <a:ext cx="932945" cy="1025213"/>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F2C811"/>
            </a:solidFill>
            <a:ln>
              <a:solidFill>
                <a:srgbClr val="F2C8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grpSp>
      <p:pic>
        <p:nvPicPr>
          <p:cNvPr id="23" name="Obrázek 22">
            <a:extLst>
              <a:ext uri="{FF2B5EF4-FFF2-40B4-BE49-F238E27FC236}">
                <a16:creationId xmlns:a16="http://schemas.microsoft.com/office/drawing/2014/main" id="{6AB3134A-2A39-4386-B22F-9F340FC21AEE}"/>
              </a:ext>
            </a:extLst>
          </p:cNvPr>
          <p:cNvPicPr>
            <a:picLocks noChangeAspect="1"/>
          </p:cNvPicPr>
          <p:nvPr/>
        </p:nvPicPr>
        <p:blipFill>
          <a:blip r:embed="rId2"/>
          <a:stretch>
            <a:fillRect/>
          </a:stretch>
        </p:blipFill>
        <p:spPr>
          <a:xfrm>
            <a:off x="239728" y="2555446"/>
            <a:ext cx="282150" cy="286279"/>
          </a:xfrm>
          <a:prstGeom prst="rect">
            <a:avLst/>
          </a:prstGeom>
        </p:spPr>
      </p:pic>
      <p:sp>
        <p:nvSpPr>
          <p:cNvPr id="24" name="TextovéPole 23">
            <a:extLst>
              <a:ext uri="{FF2B5EF4-FFF2-40B4-BE49-F238E27FC236}">
                <a16:creationId xmlns:a16="http://schemas.microsoft.com/office/drawing/2014/main" id="{5D3F61EE-E2B4-4DB2-B829-FC1D96AC5AC6}"/>
              </a:ext>
            </a:extLst>
          </p:cNvPr>
          <p:cNvSpPr txBox="1"/>
          <p:nvPr/>
        </p:nvSpPr>
        <p:spPr>
          <a:xfrm>
            <a:off x="158724" y="2130948"/>
            <a:ext cx="452478" cy="369332"/>
          </a:xfrm>
          <a:prstGeom prst="rect">
            <a:avLst/>
          </a:prstGeom>
          <a:noFill/>
        </p:spPr>
        <p:txBody>
          <a:bodyPr wrap="square" rtlCol="0">
            <a:spAutoFit/>
          </a:bodyPr>
          <a:lstStyle/>
          <a:p>
            <a:pPr algn="ctr"/>
            <a:r>
              <a:rPr lang="cs-CZ" dirty="0">
                <a:solidFill>
                  <a:schemeClr val="bg1"/>
                </a:solidFill>
              </a:rPr>
              <a:t>BI</a:t>
            </a:r>
          </a:p>
        </p:txBody>
      </p:sp>
      <p:grpSp>
        <p:nvGrpSpPr>
          <p:cNvPr id="50" name="Skupina 49">
            <a:extLst>
              <a:ext uri="{FF2B5EF4-FFF2-40B4-BE49-F238E27FC236}">
                <a16:creationId xmlns:a16="http://schemas.microsoft.com/office/drawing/2014/main" id="{EE721DEA-7F3F-42A0-B2BC-F0BF63BD9CDC}"/>
              </a:ext>
            </a:extLst>
          </p:cNvPr>
          <p:cNvGrpSpPr/>
          <p:nvPr/>
        </p:nvGrpSpPr>
        <p:grpSpPr>
          <a:xfrm>
            <a:off x="-734" y="1136372"/>
            <a:ext cx="944462" cy="848452"/>
            <a:chOff x="-8354" y="1222500"/>
            <a:chExt cx="1153652" cy="1036377"/>
          </a:xfrm>
        </p:grpSpPr>
        <p:sp>
          <p:nvSpPr>
            <p:cNvPr id="26" name="Šestiúhelník 6">
              <a:extLst>
                <a:ext uri="{FF2B5EF4-FFF2-40B4-BE49-F238E27FC236}">
                  <a16:creationId xmlns:a16="http://schemas.microsoft.com/office/drawing/2014/main" id="{54CC64B4-03D9-4127-B1A2-CFD60098F3E6}"/>
                </a:ext>
              </a:extLst>
            </p:cNvPr>
            <p:cNvSpPr/>
            <p:nvPr/>
          </p:nvSpPr>
          <p:spPr>
            <a:xfrm>
              <a:off x="202646" y="1222997"/>
              <a:ext cx="942652" cy="103588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27" name="Šestiúhelník 7">
              <a:extLst>
                <a:ext uri="{FF2B5EF4-FFF2-40B4-BE49-F238E27FC236}">
                  <a16:creationId xmlns:a16="http://schemas.microsoft.com/office/drawing/2014/main" id="{C8B08E97-FE3F-4B28-A1D8-DA2052481176}"/>
                </a:ext>
              </a:extLst>
            </p:cNvPr>
            <p:cNvSpPr/>
            <p:nvPr/>
          </p:nvSpPr>
          <p:spPr>
            <a:xfrm>
              <a:off x="-8354" y="1222500"/>
              <a:ext cx="942652" cy="103588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solidFill>
              <a:srgbClr val="00A5A6"/>
            </a:solidFill>
            <a:ln>
              <a:solidFill>
                <a:srgbClr val="00A5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grpSp>
      <p:pic>
        <p:nvPicPr>
          <p:cNvPr id="28" name="Obrázek 27">
            <a:extLst>
              <a:ext uri="{FF2B5EF4-FFF2-40B4-BE49-F238E27FC236}">
                <a16:creationId xmlns:a16="http://schemas.microsoft.com/office/drawing/2014/main" id="{9DF60C7D-1120-463C-847A-ACECF70EAA47}"/>
              </a:ext>
            </a:extLst>
          </p:cNvPr>
          <p:cNvPicPr>
            <a:picLocks noChangeAspect="1"/>
          </p:cNvPicPr>
          <p:nvPr/>
        </p:nvPicPr>
        <p:blipFill>
          <a:blip r:embed="rId3"/>
          <a:stretch>
            <a:fillRect/>
          </a:stretch>
        </p:blipFill>
        <p:spPr>
          <a:xfrm>
            <a:off x="175935" y="1475664"/>
            <a:ext cx="405342" cy="401494"/>
          </a:xfrm>
          <a:prstGeom prst="rect">
            <a:avLst/>
          </a:prstGeom>
        </p:spPr>
      </p:pic>
      <p:sp>
        <p:nvSpPr>
          <p:cNvPr id="29" name="TextovéPole 28">
            <a:extLst>
              <a:ext uri="{FF2B5EF4-FFF2-40B4-BE49-F238E27FC236}">
                <a16:creationId xmlns:a16="http://schemas.microsoft.com/office/drawing/2014/main" id="{F40B829A-C8C8-4B70-83BA-D41422A8F724}"/>
              </a:ext>
            </a:extLst>
          </p:cNvPr>
          <p:cNvSpPr txBox="1"/>
          <p:nvPr/>
        </p:nvSpPr>
        <p:spPr>
          <a:xfrm>
            <a:off x="76859" y="1149322"/>
            <a:ext cx="600968" cy="369332"/>
          </a:xfrm>
          <a:prstGeom prst="rect">
            <a:avLst/>
          </a:prstGeom>
          <a:noFill/>
        </p:spPr>
        <p:txBody>
          <a:bodyPr wrap="square" rtlCol="0">
            <a:spAutoFit/>
          </a:bodyPr>
          <a:lstStyle/>
          <a:p>
            <a:pPr algn="ctr"/>
            <a:r>
              <a:rPr lang="cs-CZ" dirty="0">
                <a:solidFill>
                  <a:schemeClr val="bg1"/>
                </a:solidFill>
              </a:rPr>
              <a:t>ERP</a:t>
            </a:r>
          </a:p>
        </p:txBody>
      </p:sp>
      <p:grpSp>
        <p:nvGrpSpPr>
          <p:cNvPr id="48" name="Skupina 47">
            <a:extLst>
              <a:ext uri="{FF2B5EF4-FFF2-40B4-BE49-F238E27FC236}">
                <a16:creationId xmlns:a16="http://schemas.microsoft.com/office/drawing/2014/main" id="{1C3BB6CD-497B-4FA5-9772-190D48E7202A}"/>
              </a:ext>
            </a:extLst>
          </p:cNvPr>
          <p:cNvGrpSpPr/>
          <p:nvPr/>
        </p:nvGrpSpPr>
        <p:grpSpPr>
          <a:xfrm>
            <a:off x="-7620" y="3063233"/>
            <a:ext cx="944206" cy="847637"/>
            <a:chOff x="10899" y="3521344"/>
            <a:chExt cx="1140534" cy="1023885"/>
          </a:xfrm>
          <a:solidFill>
            <a:srgbClr val="00A3FF"/>
          </a:solidFill>
        </p:grpSpPr>
        <p:sp>
          <p:nvSpPr>
            <p:cNvPr id="31" name="Šestiúhelník 8">
              <a:extLst>
                <a:ext uri="{FF2B5EF4-FFF2-40B4-BE49-F238E27FC236}">
                  <a16:creationId xmlns:a16="http://schemas.microsoft.com/office/drawing/2014/main" id="{3CF14A27-F363-49B0-AFE2-7131C451D67F}"/>
                </a:ext>
              </a:extLst>
            </p:cNvPr>
            <p:cNvSpPr/>
            <p:nvPr/>
          </p:nvSpPr>
          <p:spPr>
            <a:xfrm>
              <a:off x="219696" y="3521344"/>
              <a:ext cx="931737" cy="102388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2580489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2580489"/>
                  </a:moveTo>
                  <a:lnTo>
                    <a:pt x="0" y="0"/>
                  </a:lnTo>
                  <a:lnTo>
                    <a:pt x="1703124" y="0"/>
                  </a:lnTo>
                  <a:lnTo>
                    <a:pt x="2348247" y="1290245"/>
                  </a:lnTo>
                  <a:lnTo>
                    <a:pt x="1703124" y="2580489"/>
                  </a:lnTo>
                  <a:lnTo>
                    <a:pt x="0" y="2580489"/>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32" name="Šestiúhelník 9">
              <a:extLst>
                <a:ext uri="{FF2B5EF4-FFF2-40B4-BE49-F238E27FC236}">
                  <a16:creationId xmlns:a16="http://schemas.microsoft.com/office/drawing/2014/main" id="{61F39875-A7FF-4E10-A438-978FF51F8C2E}"/>
                </a:ext>
              </a:extLst>
            </p:cNvPr>
            <p:cNvSpPr/>
            <p:nvPr/>
          </p:nvSpPr>
          <p:spPr>
            <a:xfrm>
              <a:off x="10899" y="3521344"/>
              <a:ext cx="931737" cy="1023885"/>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2013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2013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201345"/>
                  </a:moveTo>
                  <a:cubicBezTo>
                    <a:pt x="1719" y="800897"/>
                    <a:pt x="860" y="400448"/>
                    <a:pt x="0" y="0"/>
                  </a:cubicBezTo>
                  <a:lnTo>
                    <a:pt x="1703124" y="0"/>
                  </a:lnTo>
                  <a:lnTo>
                    <a:pt x="2348247" y="1290245"/>
                  </a:lnTo>
                  <a:lnTo>
                    <a:pt x="1703124" y="2580489"/>
                  </a:lnTo>
                  <a:lnTo>
                    <a:pt x="0" y="2580489"/>
                  </a:lnTo>
                  <a:cubicBezTo>
                    <a:pt x="860" y="2120774"/>
                    <a:pt x="1719" y="1661060"/>
                    <a:pt x="2579" y="1201345"/>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grpSp>
      <p:pic>
        <p:nvPicPr>
          <p:cNvPr id="33" name="Obrázek 32">
            <a:extLst>
              <a:ext uri="{FF2B5EF4-FFF2-40B4-BE49-F238E27FC236}">
                <a16:creationId xmlns:a16="http://schemas.microsoft.com/office/drawing/2014/main" id="{CC5075AA-B1E1-4539-9F32-AA82CA531E78}"/>
              </a:ext>
            </a:extLst>
          </p:cNvPr>
          <p:cNvPicPr>
            <a:picLocks noChangeAspect="1"/>
          </p:cNvPicPr>
          <p:nvPr/>
        </p:nvPicPr>
        <p:blipFill>
          <a:blip r:embed="rId4"/>
          <a:stretch>
            <a:fillRect/>
          </a:stretch>
        </p:blipFill>
        <p:spPr>
          <a:xfrm>
            <a:off x="223365" y="3494882"/>
            <a:ext cx="347332" cy="314883"/>
          </a:xfrm>
          <a:prstGeom prst="rect">
            <a:avLst/>
          </a:prstGeom>
        </p:spPr>
      </p:pic>
      <p:sp>
        <p:nvSpPr>
          <p:cNvPr id="34" name="TextovéPole 33">
            <a:extLst>
              <a:ext uri="{FF2B5EF4-FFF2-40B4-BE49-F238E27FC236}">
                <a16:creationId xmlns:a16="http://schemas.microsoft.com/office/drawing/2014/main" id="{A6E8FC3C-BA37-4852-BF0D-CF029902B3F3}"/>
              </a:ext>
            </a:extLst>
          </p:cNvPr>
          <p:cNvSpPr txBox="1"/>
          <p:nvPr/>
        </p:nvSpPr>
        <p:spPr>
          <a:xfrm>
            <a:off x="3278" y="3110310"/>
            <a:ext cx="760057" cy="369332"/>
          </a:xfrm>
          <a:prstGeom prst="rect">
            <a:avLst/>
          </a:prstGeom>
          <a:noFill/>
        </p:spPr>
        <p:txBody>
          <a:bodyPr wrap="square" rtlCol="0">
            <a:spAutoFit/>
          </a:bodyPr>
          <a:lstStyle/>
          <a:p>
            <a:pPr algn="ctr"/>
            <a:r>
              <a:rPr lang="cs-CZ" dirty="0">
                <a:solidFill>
                  <a:schemeClr val="bg1"/>
                </a:solidFill>
              </a:rPr>
              <a:t>DMS</a:t>
            </a:r>
          </a:p>
        </p:txBody>
      </p:sp>
      <p:grpSp>
        <p:nvGrpSpPr>
          <p:cNvPr id="51" name="Skupina 50">
            <a:extLst>
              <a:ext uri="{FF2B5EF4-FFF2-40B4-BE49-F238E27FC236}">
                <a16:creationId xmlns:a16="http://schemas.microsoft.com/office/drawing/2014/main" id="{27E190C3-1F71-473A-AB54-C2704C427A09}"/>
              </a:ext>
            </a:extLst>
          </p:cNvPr>
          <p:cNvGrpSpPr/>
          <p:nvPr/>
        </p:nvGrpSpPr>
        <p:grpSpPr>
          <a:xfrm>
            <a:off x="10220" y="172222"/>
            <a:ext cx="944913" cy="848858"/>
            <a:chOff x="10220" y="88402"/>
            <a:chExt cx="1135076" cy="1019690"/>
          </a:xfrm>
        </p:grpSpPr>
        <p:sp>
          <p:nvSpPr>
            <p:cNvPr id="36" name="Šestiúhelník 12">
              <a:extLst>
                <a:ext uri="{FF2B5EF4-FFF2-40B4-BE49-F238E27FC236}">
                  <a16:creationId xmlns:a16="http://schemas.microsoft.com/office/drawing/2014/main" id="{A506F9E2-92D7-42DC-89DF-F760DF8F8B77}"/>
                </a:ext>
              </a:extLst>
            </p:cNvPr>
            <p:cNvSpPr/>
            <p:nvPr/>
          </p:nvSpPr>
          <p:spPr>
            <a:xfrm rot="10800000">
              <a:off x="10220" y="88402"/>
              <a:ext cx="927473" cy="101920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37" name="Šestiúhelník 13">
              <a:extLst>
                <a:ext uri="{FF2B5EF4-FFF2-40B4-BE49-F238E27FC236}">
                  <a16:creationId xmlns:a16="http://schemas.microsoft.com/office/drawing/2014/main" id="{2CC9F141-5A8F-4A0F-9F21-F2FC4A599CBB}"/>
                </a:ext>
              </a:extLst>
            </p:cNvPr>
            <p:cNvSpPr/>
            <p:nvPr/>
          </p:nvSpPr>
          <p:spPr>
            <a:xfrm rot="10800000">
              <a:off x="217823" y="88892"/>
              <a:ext cx="927473" cy="1019200"/>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0 w 2348247"/>
                <a:gd name="connsiteY0" fmla="*/ 1290245 h 2580489"/>
                <a:gd name="connsiteX1" fmla="*/ 645123 w 2348247"/>
                <a:gd name="connsiteY1" fmla="*/ 0 h 2580489"/>
                <a:gd name="connsiteX2" fmla="*/ 2348247 w 2348247"/>
                <a:gd name="connsiteY2" fmla="*/ 0 h 2580489"/>
                <a:gd name="connsiteX3" fmla="*/ 2348247 w 2348247"/>
                <a:gd name="connsiteY3" fmla="*/ 2580489 h 2580489"/>
                <a:gd name="connsiteX4" fmla="*/ 645123 w 2348247"/>
                <a:gd name="connsiteY4" fmla="*/ 2580489 h 2580489"/>
                <a:gd name="connsiteX5" fmla="*/ 0 w 2348247"/>
                <a:gd name="connsiteY5" fmla="*/ 12902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8247" h="2580489">
                  <a:moveTo>
                    <a:pt x="0" y="1290245"/>
                  </a:moveTo>
                  <a:lnTo>
                    <a:pt x="645123" y="0"/>
                  </a:lnTo>
                  <a:lnTo>
                    <a:pt x="2348247" y="0"/>
                  </a:lnTo>
                  <a:lnTo>
                    <a:pt x="2348247" y="2580489"/>
                  </a:lnTo>
                  <a:lnTo>
                    <a:pt x="645123" y="2580489"/>
                  </a:lnTo>
                  <a:lnTo>
                    <a:pt x="0" y="1290245"/>
                  </a:lnTo>
                  <a:close/>
                </a:path>
              </a:pathLst>
            </a:cu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dirty="0"/>
            </a:p>
          </p:txBody>
        </p:sp>
      </p:grpSp>
      <p:pic>
        <p:nvPicPr>
          <p:cNvPr id="38" name="Obrázek 37">
            <a:extLst>
              <a:ext uri="{FF2B5EF4-FFF2-40B4-BE49-F238E27FC236}">
                <a16:creationId xmlns:a16="http://schemas.microsoft.com/office/drawing/2014/main" id="{5FCD5E8B-3B54-4AC8-B519-60A0C323B30D}"/>
              </a:ext>
            </a:extLst>
          </p:cNvPr>
          <p:cNvPicPr>
            <a:picLocks noChangeAspect="1"/>
          </p:cNvPicPr>
          <p:nvPr/>
        </p:nvPicPr>
        <p:blipFill>
          <a:blip r:embed="rId5"/>
          <a:stretch>
            <a:fillRect/>
          </a:stretch>
        </p:blipFill>
        <p:spPr>
          <a:xfrm>
            <a:off x="198282" y="625840"/>
            <a:ext cx="387655" cy="276734"/>
          </a:xfrm>
          <a:prstGeom prst="rect">
            <a:avLst/>
          </a:prstGeom>
        </p:spPr>
      </p:pic>
      <p:sp>
        <p:nvSpPr>
          <p:cNvPr id="39" name="TextovéPole 38">
            <a:extLst>
              <a:ext uri="{FF2B5EF4-FFF2-40B4-BE49-F238E27FC236}">
                <a16:creationId xmlns:a16="http://schemas.microsoft.com/office/drawing/2014/main" id="{AFED1222-C4E7-4CAF-B711-D25663B943AC}"/>
              </a:ext>
            </a:extLst>
          </p:cNvPr>
          <p:cNvSpPr txBox="1"/>
          <p:nvPr/>
        </p:nvSpPr>
        <p:spPr>
          <a:xfrm>
            <a:off x="0" y="207986"/>
            <a:ext cx="798787" cy="369332"/>
          </a:xfrm>
          <a:prstGeom prst="rect">
            <a:avLst/>
          </a:prstGeom>
          <a:noFill/>
        </p:spPr>
        <p:txBody>
          <a:bodyPr wrap="square" rtlCol="0">
            <a:spAutoFit/>
          </a:bodyPr>
          <a:lstStyle/>
          <a:p>
            <a:pPr algn="ctr"/>
            <a:r>
              <a:rPr lang="cs-CZ" dirty="0">
                <a:solidFill>
                  <a:schemeClr val="bg1"/>
                </a:solidFill>
              </a:rPr>
              <a:t>CRM</a:t>
            </a:r>
          </a:p>
        </p:txBody>
      </p:sp>
      <p:grpSp>
        <p:nvGrpSpPr>
          <p:cNvPr id="47" name="Skupina 46">
            <a:extLst>
              <a:ext uri="{FF2B5EF4-FFF2-40B4-BE49-F238E27FC236}">
                <a16:creationId xmlns:a16="http://schemas.microsoft.com/office/drawing/2014/main" id="{14215E0A-0439-4DA6-8E0A-3D5F7EE0D53D}"/>
              </a:ext>
            </a:extLst>
          </p:cNvPr>
          <p:cNvGrpSpPr/>
          <p:nvPr/>
        </p:nvGrpSpPr>
        <p:grpSpPr>
          <a:xfrm rot="16200000">
            <a:off x="44220" y="3976099"/>
            <a:ext cx="859073" cy="962753"/>
            <a:chOff x="1989513" y="284410"/>
            <a:chExt cx="2581047" cy="2892549"/>
          </a:xfrm>
        </p:grpSpPr>
        <p:sp>
          <p:nvSpPr>
            <p:cNvPr id="16" name="Šestiúhelník 10">
              <a:extLst>
                <a:ext uri="{FF2B5EF4-FFF2-40B4-BE49-F238E27FC236}">
                  <a16:creationId xmlns:a16="http://schemas.microsoft.com/office/drawing/2014/main" id="{63F64CCF-42BC-4C19-A7B0-EA7A5256BC9E}"/>
                </a:ext>
              </a:extLst>
            </p:cNvPr>
            <p:cNvSpPr/>
            <p:nvPr/>
          </p:nvSpPr>
          <p:spPr>
            <a:xfrm rot="5400000">
              <a:off x="2106192" y="712591"/>
              <a:ext cx="234824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79 w 2348247"/>
                <a:gd name="connsiteY0" fmla="*/ 13029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79 w 2348247"/>
                <a:gd name="connsiteY6" fmla="*/ 13029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8247" h="2580489">
                  <a:moveTo>
                    <a:pt x="2579" y="1302945"/>
                  </a:moveTo>
                  <a:cubicBezTo>
                    <a:pt x="1719" y="868630"/>
                    <a:pt x="860" y="434315"/>
                    <a:pt x="0" y="0"/>
                  </a:cubicBezTo>
                  <a:lnTo>
                    <a:pt x="1703124" y="0"/>
                  </a:lnTo>
                  <a:lnTo>
                    <a:pt x="2348247" y="1290245"/>
                  </a:lnTo>
                  <a:lnTo>
                    <a:pt x="1703124" y="2580489"/>
                  </a:lnTo>
                  <a:lnTo>
                    <a:pt x="0" y="2580489"/>
                  </a:lnTo>
                  <a:cubicBezTo>
                    <a:pt x="860" y="2154641"/>
                    <a:pt x="1719" y="1728793"/>
                    <a:pt x="2579" y="13029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sp>
          <p:nvSpPr>
            <p:cNvPr id="17" name="Šestiúhelník 11">
              <a:extLst>
                <a:ext uri="{FF2B5EF4-FFF2-40B4-BE49-F238E27FC236}">
                  <a16:creationId xmlns:a16="http://schemas.microsoft.com/office/drawing/2014/main" id="{81F59E78-DC95-4E0F-A638-646ADF0C4C21}"/>
                </a:ext>
              </a:extLst>
            </p:cNvPr>
            <p:cNvSpPr/>
            <p:nvPr/>
          </p:nvSpPr>
          <p:spPr>
            <a:xfrm rot="5400000">
              <a:off x="2100574" y="173349"/>
              <a:ext cx="2358367" cy="2580489"/>
            </a:xfrm>
            <a:custGeom>
              <a:avLst/>
              <a:gdLst>
                <a:gd name="connsiteX0" fmla="*/ 0 w 2993370"/>
                <a:gd name="connsiteY0" fmla="*/ 1290246 h 2580491"/>
                <a:gd name="connsiteX1" fmla="*/ 645123 w 2993370"/>
                <a:gd name="connsiteY1" fmla="*/ 1 h 2580491"/>
                <a:gd name="connsiteX2" fmla="*/ 2348247 w 2993370"/>
                <a:gd name="connsiteY2" fmla="*/ 1 h 2580491"/>
                <a:gd name="connsiteX3" fmla="*/ 2993370 w 2993370"/>
                <a:gd name="connsiteY3" fmla="*/ 1290246 h 2580491"/>
                <a:gd name="connsiteX4" fmla="*/ 2348247 w 2993370"/>
                <a:gd name="connsiteY4" fmla="*/ 2580490 h 2580491"/>
                <a:gd name="connsiteX5" fmla="*/ 645123 w 2993370"/>
                <a:gd name="connsiteY5" fmla="*/ 2580490 h 2580491"/>
                <a:gd name="connsiteX6" fmla="*/ 0 w 2993370"/>
                <a:gd name="connsiteY6" fmla="*/ 1290246 h 2580491"/>
                <a:gd name="connsiteX0" fmla="*/ 2580 w 2348247"/>
                <a:gd name="connsiteY0" fmla="*/ 1188645 h 2580489"/>
                <a:gd name="connsiteX1" fmla="*/ 0 w 2348247"/>
                <a:gd name="connsiteY1" fmla="*/ 0 h 2580489"/>
                <a:gd name="connsiteX2" fmla="*/ 1703124 w 2348247"/>
                <a:gd name="connsiteY2" fmla="*/ 0 h 2580489"/>
                <a:gd name="connsiteX3" fmla="*/ 2348247 w 2348247"/>
                <a:gd name="connsiteY3" fmla="*/ 1290245 h 2580489"/>
                <a:gd name="connsiteX4" fmla="*/ 1703124 w 2348247"/>
                <a:gd name="connsiteY4" fmla="*/ 2580489 h 2580489"/>
                <a:gd name="connsiteX5" fmla="*/ 0 w 2348247"/>
                <a:gd name="connsiteY5" fmla="*/ 2580489 h 2580489"/>
                <a:gd name="connsiteX6" fmla="*/ 2580 w 2348247"/>
                <a:gd name="connsiteY6" fmla="*/ 1188645 h 2580489"/>
                <a:gd name="connsiteX0" fmla="*/ 0 w 2358367"/>
                <a:gd name="connsiteY0" fmla="*/ 1277545 h 2580489"/>
                <a:gd name="connsiteX1" fmla="*/ 10120 w 2358367"/>
                <a:gd name="connsiteY1" fmla="*/ 0 h 2580489"/>
                <a:gd name="connsiteX2" fmla="*/ 1713244 w 2358367"/>
                <a:gd name="connsiteY2" fmla="*/ 0 h 2580489"/>
                <a:gd name="connsiteX3" fmla="*/ 2358367 w 2358367"/>
                <a:gd name="connsiteY3" fmla="*/ 1290245 h 2580489"/>
                <a:gd name="connsiteX4" fmla="*/ 1713244 w 2358367"/>
                <a:gd name="connsiteY4" fmla="*/ 2580489 h 2580489"/>
                <a:gd name="connsiteX5" fmla="*/ 10120 w 2358367"/>
                <a:gd name="connsiteY5" fmla="*/ 2580489 h 2580489"/>
                <a:gd name="connsiteX6" fmla="*/ 0 w 2358367"/>
                <a:gd name="connsiteY6" fmla="*/ 1277545 h 2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367" h="2580489">
                  <a:moveTo>
                    <a:pt x="0" y="1277545"/>
                  </a:moveTo>
                  <a:cubicBezTo>
                    <a:pt x="3373" y="851697"/>
                    <a:pt x="6747" y="425848"/>
                    <a:pt x="10120" y="0"/>
                  </a:cubicBezTo>
                  <a:lnTo>
                    <a:pt x="1713244" y="0"/>
                  </a:lnTo>
                  <a:lnTo>
                    <a:pt x="2358367" y="1290245"/>
                  </a:lnTo>
                  <a:lnTo>
                    <a:pt x="1713244" y="2580489"/>
                  </a:lnTo>
                  <a:lnTo>
                    <a:pt x="10120" y="2580489"/>
                  </a:lnTo>
                  <a:cubicBezTo>
                    <a:pt x="6747" y="2146174"/>
                    <a:pt x="3373" y="1711860"/>
                    <a:pt x="0" y="1277545"/>
                  </a:cubicBezTo>
                  <a:close/>
                </a:path>
              </a:pathLst>
            </a:custGeom>
            <a:solidFill>
              <a:srgbClr val="FF9218"/>
            </a:solidFill>
            <a:ln>
              <a:solidFill>
                <a:srgbClr val="FF92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cs-CZ"/>
            </a:p>
          </p:txBody>
        </p:sp>
      </p:grpSp>
      <p:sp>
        <p:nvSpPr>
          <p:cNvPr id="19" name="TextovéPole 18">
            <a:extLst>
              <a:ext uri="{FF2B5EF4-FFF2-40B4-BE49-F238E27FC236}">
                <a16:creationId xmlns:a16="http://schemas.microsoft.com/office/drawing/2014/main" id="{82053159-2EB1-4C7E-97C3-84E89FEE9CBE}"/>
              </a:ext>
            </a:extLst>
          </p:cNvPr>
          <p:cNvSpPr txBox="1"/>
          <p:nvPr/>
        </p:nvSpPr>
        <p:spPr>
          <a:xfrm>
            <a:off x="-167495" y="4058242"/>
            <a:ext cx="1138900" cy="369332"/>
          </a:xfrm>
          <a:prstGeom prst="rect">
            <a:avLst/>
          </a:prstGeom>
          <a:noFill/>
        </p:spPr>
        <p:txBody>
          <a:bodyPr wrap="square" rtlCol="0">
            <a:spAutoFit/>
          </a:bodyPr>
          <a:lstStyle/>
          <a:p>
            <a:pPr algn="ctr"/>
            <a:r>
              <a:rPr lang="cs-CZ" dirty="0">
                <a:solidFill>
                  <a:schemeClr val="bg1"/>
                </a:solidFill>
              </a:rPr>
              <a:t>HD</a:t>
            </a:r>
          </a:p>
        </p:txBody>
      </p:sp>
      <p:pic>
        <p:nvPicPr>
          <p:cNvPr id="45" name="Grafický objekt 44">
            <a:extLst>
              <a:ext uri="{FF2B5EF4-FFF2-40B4-BE49-F238E27FC236}">
                <a16:creationId xmlns:a16="http://schemas.microsoft.com/office/drawing/2014/main" id="{8539FE3F-336A-45B8-9066-FA7BA0DA5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728" y="4450071"/>
            <a:ext cx="318802" cy="317274"/>
          </a:xfrm>
          <a:prstGeom prst="rect">
            <a:avLst/>
          </a:prstGeom>
        </p:spPr>
      </p:pic>
      <p:sp>
        <p:nvSpPr>
          <p:cNvPr id="57" name="Text Placeholder 3">
            <a:extLst>
              <a:ext uri="{FF2B5EF4-FFF2-40B4-BE49-F238E27FC236}">
                <a16:creationId xmlns:a16="http://schemas.microsoft.com/office/drawing/2014/main" id="{E5E79EB9-DEEA-4674-BA27-6CEFFEAE129B}"/>
              </a:ext>
            </a:extLst>
          </p:cNvPr>
          <p:cNvSpPr txBox="1">
            <a:spLocks/>
          </p:cNvSpPr>
          <p:nvPr/>
        </p:nvSpPr>
        <p:spPr>
          <a:xfrm>
            <a:off x="5335731" y="3800072"/>
            <a:ext cx="3808269" cy="4339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cs-CZ" sz="1800" dirty="0">
                <a:solidFill>
                  <a:srgbClr val="FFFFFF"/>
                </a:solidFill>
              </a:rPr>
              <a:t>Přednášející</a:t>
            </a:r>
            <a:endParaRPr lang="en-US" sz="1800" dirty="0">
              <a:solidFill>
                <a:srgbClr val="FFFFFF"/>
              </a:solidFill>
            </a:endParaRPr>
          </a:p>
        </p:txBody>
      </p:sp>
      <p:sp>
        <p:nvSpPr>
          <p:cNvPr id="59" name="Text Placeholder 3">
            <a:extLst>
              <a:ext uri="{FF2B5EF4-FFF2-40B4-BE49-F238E27FC236}">
                <a16:creationId xmlns:a16="http://schemas.microsoft.com/office/drawing/2014/main" id="{3D1B8BB9-BC51-4019-827F-D1FCE172AC3D}"/>
              </a:ext>
            </a:extLst>
          </p:cNvPr>
          <p:cNvSpPr txBox="1">
            <a:spLocks/>
          </p:cNvSpPr>
          <p:nvPr/>
        </p:nvSpPr>
        <p:spPr>
          <a:xfrm>
            <a:off x="5328111" y="3276190"/>
            <a:ext cx="3808269" cy="5447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cs-CZ" sz="2400" dirty="0">
                <a:solidFill>
                  <a:srgbClr val="FFFFFF"/>
                </a:solidFill>
              </a:rPr>
              <a:t>Název </a:t>
            </a:r>
            <a:r>
              <a:rPr lang="cs-CZ" sz="2600" dirty="0">
                <a:solidFill>
                  <a:srgbClr val="FFFFFF"/>
                </a:solidFill>
              </a:rPr>
              <a:t>prezentace</a:t>
            </a:r>
            <a:endParaRPr lang="en-US" sz="2600" dirty="0">
              <a:solidFill>
                <a:srgbClr val="FFFFFF"/>
              </a:solidFill>
            </a:endParaRPr>
          </a:p>
        </p:txBody>
      </p:sp>
      <p:sp>
        <p:nvSpPr>
          <p:cNvPr id="35" name="Zástupný symbol pro obsah 4">
            <a:extLst>
              <a:ext uri="{FF2B5EF4-FFF2-40B4-BE49-F238E27FC236}">
                <a16:creationId xmlns:a16="http://schemas.microsoft.com/office/drawing/2014/main" id="{B06C6A45-D9FF-4684-8ACE-23BA14B5A399}"/>
              </a:ext>
            </a:extLst>
          </p:cNvPr>
          <p:cNvSpPr txBox="1">
            <a:spLocks/>
          </p:cNvSpPr>
          <p:nvPr/>
        </p:nvSpPr>
        <p:spPr>
          <a:xfrm>
            <a:off x="2044984" y="766499"/>
            <a:ext cx="6723957" cy="4158861"/>
          </a:xfrm>
          <a:prstGeom prst="rect">
            <a:avLst/>
          </a:prstGeom>
        </p:spPr>
        <p:txBody>
          <a:bodyPr>
            <a:noAutofit/>
          </a:bodyPr>
          <a:lstStyle>
            <a:lvl1pPr marL="342800" indent="-342800" algn="l" defTabSz="457067" rtl="0" eaLnBrk="1" latinLnBrk="0" hangingPunct="1">
              <a:spcBef>
                <a:spcPct val="20000"/>
              </a:spcBef>
              <a:buFontTx/>
              <a:buBlip>
                <a:blip r:embed="rId8"/>
              </a:buBlip>
              <a:defRPr sz="2800" kern="1200">
                <a:solidFill>
                  <a:schemeClr val="bg1"/>
                </a:solidFill>
                <a:latin typeface="+mj-lt"/>
                <a:ea typeface="+mn-ea"/>
                <a:cs typeface="+mn-cs"/>
              </a:defRPr>
            </a:lvl1pPr>
            <a:lvl2pPr marL="742733" indent="-285666" algn="l" defTabSz="457067" rtl="0" eaLnBrk="1" latinLnBrk="0" hangingPunct="1">
              <a:spcBef>
                <a:spcPct val="20000"/>
              </a:spcBef>
              <a:buFont typeface="Arial"/>
              <a:buChar char="–"/>
              <a:defRPr sz="2399" kern="1200">
                <a:solidFill>
                  <a:schemeClr val="bg1"/>
                </a:solidFill>
                <a:latin typeface="+mj-lt"/>
                <a:ea typeface="+mn-ea"/>
                <a:cs typeface="+mn-cs"/>
              </a:defRPr>
            </a:lvl2pPr>
            <a:lvl3pPr marL="1142667" indent="-228533" algn="l" defTabSz="457067" rtl="0" eaLnBrk="1" latinLnBrk="0" hangingPunct="1">
              <a:spcBef>
                <a:spcPct val="20000"/>
              </a:spcBef>
              <a:buFont typeface="Arial"/>
              <a:buChar char="•"/>
              <a:defRPr sz="2174" kern="1200">
                <a:solidFill>
                  <a:schemeClr val="bg1"/>
                </a:solidFill>
                <a:latin typeface="+mj-lt"/>
                <a:ea typeface="+mn-ea"/>
                <a:cs typeface="+mn-cs"/>
              </a:defRPr>
            </a:lvl3pPr>
            <a:lvl4pPr marL="1599734" indent="-228533" algn="l" defTabSz="457067" rtl="0" eaLnBrk="1" latinLnBrk="0" hangingPunct="1">
              <a:spcBef>
                <a:spcPct val="20000"/>
              </a:spcBef>
              <a:buFont typeface="Arial"/>
              <a:buChar char="–"/>
              <a:defRPr sz="2024" kern="1200">
                <a:solidFill>
                  <a:schemeClr val="bg1"/>
                </a:solidFill>
                <a:latin typeface="+mj-lt"/>
                <a:ea typeface="+mn-ea"/>
                <a:cs typeface="+mn-cs"/>
              </a:defRPr>
            </a:lvl4pPr>
            <a:lvl5pPr marL="2056800" indent="-228533" algn="l" defTabSz="457067" rtl="0" eaLnBrk="1" latinLnBrk="0" hangingPunct="1">
              <a:spcBef>
                <a:spcPct val="20000"/>
              </a:spcBef>
              <a:buFont typeface="Arial"/>
              <a:buChar char="»"/>
              <a:defRPr sz="2024" kern="1200">
                <a:solidFill>
                  <a:schemeClr val="bg1"/>
                </a:solidFill>
                <a:latin typeface="+mj-lt"/>
                <a:ea typeface="+mn-ea"/>
                <a:cs typeface="+mn-cs"/>
              </a:defRPr>
            </a:lvl5pPr>
            <a:lvl6pPr marL="2513866" indent="-228533" algn="l" defTabSz="457067" rtl="0" eaLnBrk="1" latinLnBrk="0" hangingPunct="1">
              <a:spcBef>
                <a:spcPct val="20000"/>
              </a:spcBef>
              <a:buFont typeface="Arial"/>
              <a:buChar char="•"/>
              <a:defRPr sz="2024" kern="1200">
                <a:solidFill>
                  <a:schemeClr val="tx1"/>
                </a:solidFill>
                <a:latin typeface="+mn-lt"/>
                <a:ea typeface="+mn-ea"/>
                <a:cs typeface="+mn-cs"/>
              </a:defRPr>
            </a:lvl6pPr>
            <a:lvl7pPr marL="2970933" indent="-228533" algn="l" defTabSz="457067" rtl="0" eaLnBrk="1" latinLnBrk="0" hangingPunct="1">
              <a:spcBef>
                <a:spcPct val="20000"/>
              </a:spcBef>
              <a:buFont typeface="Arial"/>
              <a:buChar char="•"/>
              <a:defRPr sz="2024" kern="1200">
                <a:solidFill>
                  <a:schemeClr val="tx1"/>
                </a:solidFill>
                <a:latin typeface="+mn-lt"/>
                <a:ea typeface="+mn-ea"/>
                <a:cs typeface="+mn-cs"/>
              </a:defRPr>
            </a:lvl7pPr>
            <a:lvl8pPr marL="3428000" indent="-228533" algn="l" defTabSz="457067" rtl="0" eaLnBrk="1" latinLnBrk="0" hangingPunct="1">
              <a:spcBef>
                <a:spcPct val="20000"/>
              </a:spcBef>
              <a:buFont typeface="Arial"/>
              <a:buChar char="•"/>
              <a:defRPr sz="2024" kern="1200">
                <a:solidFill>
                  <a:schemeClr val="tx1"/>
                </a:solidFill>
                <a:latin typeface="+mn-lt"/>
                <a:ea typeface="+mn-ea"/>
                <a:cs typeface="+mn-cs"/>
              </a:defRPr>
            </a:lvl8pPr>
            <a:lvl9pPr marL="3885066" indent="-228533" algn="l" defTabSz="457067" rtl="0" eaLnBrk="1" latinLnBrk="0" hangingPunct="1">
              <a:spcBef>
                <a:spcPct val="20000"/>
              </a:spcBef>
              <a:buFont typeface="Arial"/>
              <a:buChar char="•"/>
              <a:defRPr sz="2024" kern="1200">
                <a:solidFill>
                  <a:schemeClr val="tx1"/>
                </a:solidFill>
                <a:latin typeface="+mn-lt"/>
                <a:ea typeface="+mn-ea"/>
                <a:cs typeface="+mn-cs"/>
              </a:defRPr>
            </a:lvl9pPr>
          </a:lstStyle>
          <a:p>
            <a:pPr>
              <a:lnSpc>
                <a:spcPct val="150000"/>
              </a:lnSpc>
            </a:pPr>
            <a:r>
              <a:rPr lang="cs-CZ" sz="1600" dirty="0"/>
              <a:t> </a:t>
            </a:r>
          </a:p>
        </p:txBody>
      </p:sp>
      <p:sp>
        <p:nvSpPr>
          <p:cNvPr id="42" name="Nadpis 1">
            <a:extLst>
              <a:ext uri="{FF2B5EF4-FFF2-40B4-BE49-F238E27FC236}">
                <a16:creationId xmlns:a16="http://schemas.microsoft.com/office/drawing/2014/main" id="{A2484C34-23B7-48D8-AB02-51C0E0CC4E8F}"/>
              </a:ext>
            </a:extLst>
          </p:cNvPr>
          <p:cNvSpPr txBox="1">
            <a:spLocks/>
          </p:cNvSpPr>
          <p:nvPr/>
        </p:nvSpPr>
        <p:spPr>
          <a:xfrm>
            <a:off x="1893838" y="134051"/>
            <a:ext cx="6875103" cy="622436"/>
          </a:xfrm>
          <a:prstGeom prst="rect">
            <a:avLst/>
          </a:prstGeom>
        </p:spPr>
        <p:txBody>
          <a:bodyPr/>
          <a:lstStyle>
            <a:lvl1pPr algn="l" defTabSz="457067" rtl="0" eaLnBrk="1" latinLnBrk="0" hangingPunct="1">
              <a:spcBef>
                <a:spcPct val="0"/>
              </a:spcBef>
              <a:buNone/>
              <a:defRPr sz="2800" b="1" i="0" kern="1200" cap="none">
                <a:solidFill>
                  <a:schemeClr val="bg1"/>
                </a:solidFill>
                <a:latin typeface="+mj-lt"/>
                <a:ea typeface="+mj-ea"/>
                <a:cs typeface="+mj-cs"/>
              </a:defRPr>
            </a:lvl1pPr>
          </a:lstStyle>
          <a:p>
            <a:r>
              <a:rPr lang="cs-CZ" dirty="0">
                <a:solidFill>
                  <a:schemeClr val="tx1"/>
                </a:solidFill>
                <a:latin typeface="Calibri Light" panose="020F0302020204030204" pitchFamily="34" charset="0"/>
                <a:cs typeface="Calibri Light" panose="020F0302020204030204" pitchFamily="34" charset="0"/>
              </a:rPr>
              <a:t>Další možnost odrážek</a:t>
            </a:r>
          </a:p>
        </p:txBody>
      </p:sp>
    </p:spTree>
    <p:extLst>
      <p:ext uri="{BB962C8B-B14F-4D97-AF65-F5344CB8AC3E}">
        <p14:creationId xmlns:p14="http://schemas.microsoft.com/office/powerpoint/2010/main" val="161072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3271C7-4CFD-4B44-9035-C15533D5AFCC}"/>
              </a:ext>
            </a:extLst>
          </p:cNvPr>
          <p:cNvSpPr/>
          <p:nvPr/>
        </p:nvSpPr>
        <p:spPr bwMode="auto">
          <a:xfrm>
            <a:off x="483" y="365"/>
            <a:ext cx="5042618"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solidFill>
                <a:srgbClr val="FFFFFF"/>
              </a:solidFill>
              <a:ea typeface="Segoe UI" pitchFamily="34" charset="0"/>
              <a:cs typeface="Segoe UI" pitchFamily="34" charset="0"/>
            </a:endParaRPr>
          </a:p>
        </p:txBody>
      </p:sp>
      <p:sp>
        <p:nvSpPr>
          <p:cNvPr id="13" name="Title 1"/>
          <p:cNvSpPr>
            <a:spLocks noGrp="1"/>
          </p:cNvSpPr>
          <p:nvPr>
            <p:ph type="title"/>
          </p:nvPr>
        </p:nvSpPr>
        <p:spPr>
          <a:xfrm>
            <a:off x="201977" y="321273"/>
            <a:ext cx="4370024" cy="1489578"/>
          </a:xfrm>
        </p:spPr>
        <p:txBody>
          <a:bodyPr/>
          <a:lstStyle/>
          <a:p>
            <a:r>
              <a:rPr lang="cs-CZ" b="0" dirty="0" err="1">
                <a:solidFill>
                  <a:srgbClr val="FFFFFF"/>
                </a:solidFill>
              </a:rPr>
              <a:t>Lorem</a:t>
            </a:r>
            <a:r>
              <a:rPr lang="cs-CZ" b="0" dirty="0">
                <a:solidFill>
                  <a:srgbClr val="FFFFFF"/>
                </a:solidFill>
              </a:rPr>
              <a:t> </a:t>
            </a:r>
            <a:r>
              <a:rPr lang="cs-CZ" b="0" dirty="0" err="1">
                <a:solidFill>
                  <a:srgbClr val="FFFFFF"/>
                </a:solidFill>
              </a:rPr>
              <a:t>ipsum</a:t>
            </a:r>
            <a:r>
              <a:rPr lang="cs-CZ" b="0" dirty="0">
                <a:solidFill>
                  <a:srgbClr val="FFFFFF"/>
                </a:solidFill>
              </a:rPr>
              <a:t> </a:t>
            </a:r>
            <a:r>
              <a:rPr lang="cs-CZ" b="0" dirty="0" err="1">
                <a:solidFill>
                  <a:srgbClr val="FFFFFF"/>
                </a:solidFill>
              </a:rPr>
              <a:t>dolor</a:t>
            </a:r>
            <a:r>
              <a:rPr lang="cs-CZ" b="0" dirty="0">
                <a:solidFill>
                  <a:srgbClr val="FFFFFF"/>
                </a:solidFill>
              </a:rPr>
              <a:t> </a:t>
            </a:r>
            <a:r>
              <a:rPr lang="cs-CZ" b="0" dirty="0" err="1">
                <a:solidFill>
                  <a:srgbClr val="FFFFFF"/>
                </a:solidFill>
              </a:rPr>
              <a:t>sit</a:t>
            </a:r>
            <a:r>
              <a:rPr lang="cs-CZ" b="0" dirty="0">
                <a:solidFill>
                  <a:srgbClr val="FFFFFF"/>
                </a:solidFill>
              </a:rPr>
              <a:t> </a:t>
            </a:r>
            <a:r>
              <a:rPr lang="cs-CZ" b="0" dirty="0" err="1">
                <a:solidFill>
                  <a:srgbClr val="FFFFFF"/>
                </a:solidFill>
              </a:rPr>
              <a:t>amet</a:t>
            </a:r>
            <a:r>
              <a:rPr lang="cs-CZ" b="0" dirty="0">
                <a:solidFill>
                  <a:srgbClr val="FFFFFF"/>
                </a:solidFill>
              </a:rPr>
              <a:t>, </a:t>
            </a:r>
            <a:r>
              <a:rPr lang="cs-CZ" b="0" dirty="0" err="1">
                <a:solidFill>
                  <a:srgbClr val="FFFFFF"/>
                </a:solidFill>
              </a:rPr>
              <a:t>consectetuer</a:t>
            </a:r>
            <a:r>
              <a:rPr lang="cs-CZ" b="0" dirty="0">
                <a:solidFill>
                  <a:srgbClr val="FFFFFF"/>
                </a:solidFill>
              </a:rPr>
              <a:t> </a:t>
            </a:r>
            <a:r>
              <a:rPr lang="cs-CZ" b="0" dirty="0" err="1">
                <a:solidFill>
                  <a:srgbClr val="FFFFFF"/>
                </a:solidFill>
              </a:rPr>
              <a:t>adipiscing</a:t>
            </a:r>
            <a:r>
              <a:rPr lang="cs-CZ" b="0" dirty="0">
                <a:solidFill>
                  <a:srgbClr val="FFFFFF"/>
                </a:solidFill>
              </a:rPr>
              <a:t> elit. </a:t>
            </a:r>
            <a:endParaRPr lang="en-US" b="0" dirty="0">
              <a:solidFill>
                <a:srgbClr val="FFFFFF"/>
              </a:solidFill>
            </a:endParaRPr>
          </a:p>
        </p:txBody>
      </p:sp>
      <p:sp>
        <p:nvSpPr>
          <p:cNvPr id="16" name="Rectangle 15"/>
          <p:cNvSpPr/>
          <p:nvPr/>
        </p:nvSpPr>
        <p:spPr>
          <a:xfrm>
            <a:off x="251517" y="2201944"/>
            <a:ext cx="4076644" cy="2355773"/>
          </a:xfrm>
          <a:prstGeom prst="rect">
            <a:avLst/>
          </a:prstGeom>
        </p:spPr>
        <p:txBody>
          <a:bodyPr wrap="square">
            <a:spAutoFit/>
          </a:bodyPr>
          <a:lstStyle/>
          <a:p>
            <a:r>
              <a:rPr lang="en-US" sz="1471" dirty="0" err="1">
                <a:solidFill>
                  <a:srgbClr val="FFFFFF"/>
                </a:solidFill>
                <a:ea typeface="Calibri" panose="020F0502020204030204" pitchFamily="34" charset="0"/>
                <a:cs typeface="Segoe UI Light" panose="020B0502040204020203" pitchFamily="34" charset="0"/>
              </a:rPr>
              <a:t>Nullam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dapibus</a:t>
            </a:r>
            <a:r>
              <a:rPr lang="en-US" sz="1471" dirty="0">
                <a:solidFill>
                  <a:srgbClr val="FFFFFF"/>
                </a:solidFill>
                <a:ea typeface="Calibri" panose="020F0502020204030204" pitchFamily="34" charset="0"/>
                <a:cs typeface="Segoe UI Light" panose="020B0502040204020203" pitchFamily="34" charset="0"/>
              </a:rPr>
              <a:t> fermentum ipsum. </a:t>
            </a:r>
            <a:r>
              <a:rPr lang="en-US" sz="1471" dirty="0" err="1">
                <a:solidFill>
                  <a:srgbClr val="FFFFFF"/>
                </a:solidFill>
                <a:ea typeface="Calibri" panose="020F0502020204030204" pitchFamily="34" charset="0"/>
                <a:cs typeface="Segoe UI Light" panose="020B0502040204020203" pitchFamily="34" charset="0"/>
              </a:rPr>
              <a:t>Fusce</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wisi</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Nulla</a:t>
            </a:r>
            <a:r>
              <a:rPr lang="en-US" sz="1471" dirty="0">
                <a:solidFill>
                  <a:srgbClr val="FFFFFF"/>
                </a:solidFill>
                <a:ea typeface="Calibri" panose="020F0502020204030204" pitchFamily="34" charset="0"/>
                <a:cs typeface="Segoe UI Light" panose="020B0502040204020203" pitchFamily="34" charset="0"/>
              </a:rPr>
              <a:t> pulvinar </a:t>
            </a:r>
            <a:r>
              <a:rPr lang="en-US" sz="1471" dirty="0" err="1">
                <a:solidFill>
                  <a:srgbClr val="FFFFFF"/>
                </a:solidFill>
                <a:ea typeface="Calibri" panose="020F0502020204030204" pitchFamily="34" charset="0"/>
                <a:cs typeface="Segoe UI Light" panose="020B0502040204020203" pitchFamily="34" charset="0"/>
              </a:rPr>
              <a:t>eleifend</a:t>
            </a:r>
            <a:r>
              <a:rPr lang="en-US" sz="1471" dirty="0">
                <a:solidFill>
                  <a:srgbClr val="FFFFFF"/>
                </a:solidFill>
                <a:ea typeface="Calibri" panose="020F0502020204030204" pitchFamily="34" charset="0"/>
                <a:cs typeface="Segoe UI Light" panose="020B0502040204020203" pitchFamily="34" charset="0"/>
              </a:rPr>
              <a:t> sem. </a:t>
            </a:r>
            <a:r>
              <a:rPr lang="en-US" sz="1471" dirty="0" err="1">
                <a:solidFill>
                  <a:srgbClr val="FFFFFF"/>
                </a:solidFill>
                <a:ea typeface="Calibri" panose="020F0502020204030204" pitchFamily="34" charset="0"/>
                <a:cs typeface="Segoe UI Light" panose="020B0502040204020203" pitchFamily="34" charset="0"/>
              </a:rPr>
              <a:t>Pellentesque</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pretium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lectus</a:t>
            </a:r>
            <a:r>
              <a:rPr lang="en-US" sz="1471" dirty="0">
                <a:solidFill>
                  <a:srgbClr val="FFFFFF"/>
                </a:solidFill>
                <a:ea typeface="Calibri" panose="020F0502020204030204" pitchFamily="34" charset="0"/>
                <a:cs typeface="Segoe UI Light" panose="020B0502040204020203" pitchFamily="34" charset="0"/>
              </a:rPr>
              <a:t> id </a:t>
            </a:r>
            <a:r>
              <a:rPr lang="en-US" sz="1471" dirty="0" err="1">
                <a:solidFill>
                  <a:srgbClr val="FFFFFF"/>
                </a:solidFill>
                <a:ea typeface="Calibri" panose="020F0502020204030204" pitchFamily="34" charset="0"/>
                <a:cs typeface="Segoe UI Light" panose="020B0502040204020203" pitchFamily="34" charset="0"/>
              </a:rPr>
              <a:t>turpis</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Vivamus</a:t>
            </a:r>
            <a:r>
              <a:rPr lang="en-US" sz="1471" dirty="0">
                <a:solidFill>
                  <a:srgbClr val="FFFFFF"/>
                </a:solidFill>
                <a:ea typeface="Calibri" panose="020F0502020204030204" pitchFamily="34" charset="0"/>
                <a:cs typeface="Segoe UI Light" panose="020B0502040204020203" pitchFamily="34" charset="0"/>
              </a:rPr>
              <a:t> ac </a:t>
            </a:r>
            <a:r>
              <a:rPr lang="en-US" sz="1471" dirty="0" err="1">
                <a:solidFill>
                  <a:srgbClr val="FFFFFF"/>
                </a:solidFill>
                <a:ea typeface="Calibri" panose="020F0502020204030204" pitchFamily="34" charset="0"/>
                <a:cs typeface="Segoe UI Light" panose="020B0502040204020203" pitchFamily="34" charset="0"/>
              </a:rPr>
              <a:t>leo</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pretium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faucibus</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Phasellus</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enim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erat</a:t>
            </a:r>
            <a:r>
              <a:rPr lang="en-US" sz="1471" dirty="0">
                <a:solidFill>
                  <a:srgbClr val="FFFFFF"/>
                </a:solidFill>
                <a:ea typeface="Calibri" panose="020F0502020204030204" pitchFamily="34" charset="0"/>
                <a:cs typeface="Segoe UI Light" panose="020B0502040204020203" pitchFamily="34" charset="0"/>
              </a:rPr>
              <a:t>, vestibulum vel, </a:t>
            </a:r>
            <a:r>
              <a:rPr lang="en-US" sz="1471" dirty="0" err="1">
                <a:solidFill>
                  <a:srgbClr val="FFFFFF"/>
                </a:solidFill>
                <a:ea typeface="Calibri" panose="020F0502020204030204" pitchFamily="34" charset="0"/>
                <a:cs typeface="Segoe UI Light" panose="020B0502040204020203" pitchFamily="34" charset="0"/>
              </a:rPr>
              <a:t>aliquam</a:t>
            </a:r>
            <a:r>
              <a:rPr lang="en-US" sz="1471" dirty="0">
                <a:solidFill>
                  <a:srgbClr val="FFFFFF"/>
                </a:solidFill>
                <a:ea typeface="Calibri" panose="020F0502020204030204" pitchFamily="34" charset="0"/>
                <a:cs typeface="Segoe UI Light" panose="020B0502040204020203" pitchFamily="34" charset="0"/>
              </a:rPr>
              <a:t> a, </a:t>
            </a:r>
            <a:r>
              <a:rPr lang="en-US" sz="1471" dirty="0" err="1">
                <a:solidFill>
                  <a:srgbClr val="FFFFFF"/>
                </a:solidFill>
                <a:ea typeface="Calibri" panose="020F0502020204030204" pitchFamily="34" charset="0"/>
                <a:cs typeface="Segoe UI Light" panose="020B0502040204020203" pitchFamily="34" charset="0"/>
              </a:rPr>
              <a:t>posuere</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eu</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velit</a:t>
            </a:r>
            <a:r>
              <a:rPr lang="en-US" sz="1471" dirty="0">
                <a:solidFill>
                  <a:srgbClr val="FFFFFF"/>
                </a:solidFill>
                <a:ea typeface="Calibri" panose="020F0502020204030204" pitchFamily="34" charset="0"/>
                <a:cs typeface="Segoe UI Light" panose="020B0502040204020203" pitchFamily="34" charset="0"/>
              </a:rPr>
              <a:t>. </a:t>
            </a:r>
            <a:endParaRPr lang="cs-CZ" sz="1471" dirty="0">
              <a:solidFill>
                <a:srgbClr val="FFFFFF"/>
              </a:solidFill>
              <a:ea typeface="Calibri" panose="020F0502020204030204" pitchFamily="34" charset="0"/>
              <a:cs typeface="Segoe UI Light" panose="020B0502040204020203" pitchFamily="34" charset="0"/>
            </a:endParaRPr>
          </a:p>
          <a:p>
            <a:endParaRPr lang="en-US" sz="1471" dirty="0">
              <a:solidFill>
                <a:srgbClr val="FFFFFF"/>
              </a:solidFill>
              <a:ea typeface="Calibri" panose="020F0502020204030204" pitchFamily="34" charset="0"/>
              <a:cs typeface="Segoe UI Light" panose="020B0502040204020203" pitchFamily="34" charset="0"/>
            </a:endParaRPr>
          </a:p>
          <a:p>
            <a:r>
              <a:rPr lang="en-US" sz="1471" dirty="0" err="1">
                <a:solidFill>
                  <a:srgbClr val="FFFFFF"/>
                </a:solidFill>
                <a:ea typeface="Calibri" panose="020F0502020204030204" pitchFamily="34" charset="0"/>
                <a:cs typeface="Segoe UI Light" panose="020B0502040204020203" pitchFamily="34" charset="0"/>
              </a:rPr>
              <a:t>Praesent</a:t>
            </a:r>
            <a:r>
              <a:rPr lang="en-US" sz="1471" dirty="0">
                <a:solidFill>
                  <a:srgbClr val="FFFFFF"/>
                </a:solidFill>
                <a:ea typeface="Calibri" panose="020F0502020204030204" pitchFamily="34" charset="0"/>
                <a:cs typeface="Segoe UI Light" panose="020B0502040204020203" pitchFamily="34" charset="0"/>
              </a:rPr>
              <a:t> vitae </a:t>
            </a:r>
            <a:r>
              <a:rPr lang="en-US" sz="1471" dirty="0" err="1">
                <a:solidFill>
                  <a:srgbClr val="FFFFFF"/>
                </a:solidFill>
                <a:ea typeface="Calibri" panose="020F0502020204030204" pitchFamily="34" charset="0"/>
                <a:cs typeface="Segoe UI Light" panose="020B0502040204020203" pitchFamily="34" charset="0"/>
              </a:rPr>
              <a:t>arcu</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tempor</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neque</a:t>
            </a:r>
            <a:r>
              <a:rPr lang="en-US" sz="1471" dirty="0">
                <a:solidFill>
                  <a:srgbClr val="FFFFFF"/>
                </a:solidFill>
                <a:ea typeface="Calibri" panose="020F0502020204030204" pitchFamily="34" charset="0"/>
                <a:cs typeface="Segoe UI Light" panose="020B0502040204020203" pitchFamily="34" charset="0"/>
              </a:rPr>
              <a:t> lacinia </a:t>
            </a:r>
            <a:r>
              <a:rPr lang="en-US" sz="1471" dirty="0" err="1">
                <a:solidFill>
                  <a:srgbClr val="FFFFFF"/>
                </a:solidFill>
                <a:ea typeface="Calibri" panose="020F0502020204030204" pitchFamily="34" charset="0"/>
                <a:cs typeface="Segoe UI Light" panose="020B0502040204020203" pitchFamily="34" charset="0"/>
              </a:rPr>
              <a:t>pretium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Etiam</a:t>
            </a:r>
            <a:r>
              <a:rPr lang="en-US" sz="1471" dirty="0">
                <a:solidFill>
                  <a:srgbClr val="FFFFFF"/>
                </a:solidFill>
                <a:ea typeface="Calibri" panose="020F0502020204030204" pitchFamily="34" charset="0"/>
                <a:cs typeface="Segoe UI Light" panose="020B0502040204020203" pitchFamily="34" charset="0"/>
              </a:rPr>
              <a:t> dui </a:t>
            </a:r>
            <a:r>
              <a:rPr lang="en-US" sz="1471" dirty="0" err="1">
                <a:solidFill>
                  <a:srgbClr val="FFFFFF"/>
                </a:solidFill>
                <a:ea typeface="Calibri" panose="020F0502020204030204" pitchFamily="34" charset="0"/>
                <a:cs typeface="Segoe UI Light" panose="020B0502040204020203" pitchFamily="34" charset="0"/>
              </a:rPr>
              <a:t>sem</a:t>
            </a:r>
            <a:r>
              <a:rPr lang="en-US" sz="1471" dirty="0">
                <a:solidFill>
                  <a:srgbClr val="FFFFFF"/>
                </a:solidFill>
                <a:ea typeface="Calibri" panose="020F0502020204030204" pitchFamily="34" charset="0"/>
                <a:cs typeface="Segoe UI Light" panose="020B0502040204020203" pitchFamily="34" charset="0"/>
              </a:rPr>
              <a:t>, fermentum vitae, </a:t>
            </a:r>
            <a:r>
              <a:rPr lang="en-US" sz="1471" dirty="0" err="1">
                <a:solidFill>
                  <a:srgbClr val="FFFFFF"/>
                </a:solidFill>
                <a:ea typeface="Calibri" panose="020F0502020204030204" pitchFamily="34" charset="0"/>
                <a:cs typeface="Segoe UI Light" panose="020B0502040204020203" pitchFamily="34" charset="0"/>
              </a:rPr>
              <a:t>sagittis</a:t>
            </a:r>
            <a:r>
              <a:rPr lang="en-US" sz="1471" dirty="0">
                <a:solidFill>
                  <a:srgbClr val="FFFFFF"/>
                </a:solidFill>
                <a:ea typeface="Calibri" panose="020F0502020204030204" pitchFamily="34" charset="0"/>
                <a:cs typeface="Segoe UI Light" panose="020B0502040204020203" pitchFamily="34" charset="0"/>
              </a:rPr>
              <a:t> id, </a:t>
            </a:r>
            <a:r>
              <a:rPr lang="en-US" sz="1471" dirty="0" err="1">
                <a:solidFill>
                  <a:srgbClr val="FFFFFF"/>
                </a:solidFill>
                <a:ea typeface="Calibri" panose="020F0502020204030204" pitchFamily="34" charset="0"/>
                <a:cs typeface="Segoe UI Light" panose="020B0502040204020203" pitchFamily="34" charset="0"/>
              </a:rPr>
              <a:t>malesuada</a:t>
            </a:r>
            <a:r>
              <a:rPr lang="en-US" sz="1471" dirty="0">
                <a:solidFill>
                  <a:srgbClr val="FFFFFF"/>
                </a:solidFill>
                <a:ea typeface="Calibri" panose="020F0502020204030204" pitchFamily="34" charset="0"/>
                <a:cs typeface="Segoe UI Light" panose="020B0502040204020203" pitchFamily="34" charset="0"/>
              </a:rPr>
              <a:t> in, </a:t>
            </a:r>
            <a:r>
              <a:rPr lang="en-US" sz="1471" dirty="0" err="1">
                <a:solidFill>
                  <a:srgbClr val="FFFFFF"/>
                </a:solidFill>
                <a:ea typeface="Calibri" panose="020F0502020204030204" pitchFamily="34" charset="0"/>
                <a:cs typeface="Segoe UI Light" panose="020B0502040204020203" pitchFamily="34" charset="0"/>
              </a:rPr>
              <a:t>quam</a:t>
            </a:r>
            <a:r>
              <a:rPr lang="en-US" sz="1471" dirty="0">
                <a:solidFill>
                  <a:srgbClr val="FFFFFF"/>
                </a:solidFill>
                <a:ea typeface="Calibri" panose="020F0502020204030204" pitchFamily="34" charset="0"/>
                <a:cs typeface="Segoe UI Light" panose="020B0502040204020203" pitchFamily="34" charset="0"/>
              </a:rPr>
              <a:t>. Sed </a:t>
            </a:r>
            <a:r>
              <a:rPr lang="en-US" sz="1471" dirty="0" err="1">
                <a:solidFill>
                  <a:srgbClr val="FFFFFF"/>
                </a:solidFill>
                <a:ea typeface="Calibri" panose="020F0502020204030204" pitchFamily="34" charset="0"/>
                <a:cs typeface="Segoe UI Light" panose="020B0502040204020203" pitchFamily="34" charset="0"/>
              </a:rPr>
              <a:t>elit</a:t>
            </a:r>
            <a:r>
              <a:rPr lang="en-US" sz="1471" dirty="0">
                <a:solidFill>
                  <a:srgbClr val="FFFFFF"/>
                </a:solidFill>
                <a:ea typeface="Calibri" panose="020F0502020204030204" pitchFamily="34" charset="0"/>
                <a:cs typeface="Segoe UI Light" panose="020B0502040204020203" pitchFamily="34" charset="0"/>
              </a:rPr>
              <a:t> dui, </a:t>
            </a:r>
            <a:r>
              <a:rPr lang="en-US" sz="1471" dirty="0" err="1">
                <a:solidFill>
                  <a:srgbClr val="FFFFFF"/>
                </a:solidFill>
                <a:ea typeface="Calibri" panose="020F0502020204030204" pitchFamily="34" charset="0"/>
                <a:cs typeface="Segoe UI Light" panose="020B0502040204020203" pitchFamily="34" charset="0"/>
              </a:rPr>
              <a:t>pellentesque</a:t>
            </a:r>
            <a:r>
              <a:rPr lang="en-US" sz="1471" dirty="0">
                <a:solidFill>
                  <a:srgbClr val="FFFFFF"/>
                </a:solidFill>
                <a:ea typeface="Calibri" panose="020F0502020204030204" pitchFamily="34" charset="0"/>
                <a:cs typeface="Segoe UI Light" panose="020B0502040204020203" pitchFamily="34" charset="0"/>
              </a:rPr>
              <a:t> a, </a:t>
            </a:r>
            <a:r>
              <a:rPr lang="en-US" sz="1471" dirty="0" err="1">
                <a:solidFill>
                  <a:srgbClr val="FFFFFF"/>
                </a:solidFill>
                <a:ea typeface="Calibri" panose="020F0502020204030204" pitchFamily="34" charset="0"/>
                <a:cs typeface="Segoe UI Light" panose="020B0502040204020203" pitchFamily="34" charset="0"/>
              </a:rPr>
              <a:t>faucibus</a:t>
            </a:r>
            <a:r>
              <a:rPr lang="en-US" sz="1471" dirty="0">
                <a:solidFill>
                  <a:srgbClr val="FFFFFF"/>
                </a:solidFill>
                <a:ea typeface="Calibri" panose="020F0502020204030204" pitchFamily="34" charset="0"/>
                <a:cs typeface="Segoe UI Light" panose="020B0502040204020203" pitchFamily="34" charset="0"/>
              </a:rPr>
              <a:t> vel, </a:t>
            </a:r>
            <a:r>
              <a:rPr lang="en-US" sz="1471" dirty="0" err="1">
                <a:solidFill>
                  <a:srgbClr val="FFFFFF"/>
                </a:solidFill>
                <a:ea typeface="Calibri" panose="020F0502020204030204" pitchFamily="34" charset="0"/>
                <a:cs typeface="Segoe UI Light" panose="020B0502040204020203" pitchFamily="34" charset="0"/>
              </a:rPr>
              <a:t>interdum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nec</a:t>
            </a:r>
            <a:r>
              <a:rPr lang="en-US" sz="1471" dirty="0">
                <a:solidFill>
                  <a:srgbClr val="FFFFFF"/>
                </a:solidFill>
                <a:ea typeface="Calibri" panose="020F0502020204030204" pitchFamily="34" charset="0"/>
                <a:cs typeface="Segoe UI Light" panose="020B0502040204020203" pitchFamily="34" charset="0"/>
              </a:rPr>
              <a:t>, diam.</a:t>
            </a:r>
          </a:p>
        </p:txBody>
      </p:sp>
      <p:sp>
        <p:nvSpPr>
          <p:cNvPr id="10" name="MSD"/>
          <p:cNvSpPr txBox="1"/>
          <p:nvPr/>
        </p:nvSpPr>
        <p:spPr>
          <a:xfrm>
            <a:off x="5851630" y="2179447"/>
            <a:ext cx="2354972" cy="684714"/>
          </a:xfrm>
          <a:prstGeom prst="rect">
            <a:avLst/>
          </a:prstGeom>
          <a:noFill/>
        </p:spPr>
        <p:txBody>
          <a:bodyPr wrap="square" lIns="134406" tIns="107525" rIns="134406" bIns="107525" rtlCol="0">
            <a:spAutoFit/>
          </a:bodyPr>
          <a:lstStyle/>
          <a:p>
            <a:pPr algn="ctr" defTabSz="672100">
              <a:lnSpc>
                <a:spcPct val="90000"/>
              </a:lnSpc>
              <a:spcAft>
                <a:spcPts val="441"/>
              </a:spcAft>
              <a:defRPr/>
            </a:pPr>
            <a:r>
              <a:rPr lang="en-US" sz="1029" b="1" kern="0" spc="74" dirty="0"/>
              <a:t>MICROSOFT DYNAMICS 365 </a:t>
            </a:r>
          </a:p>
          <a:p>
            <a:pPr algn="ctr" defTabSz="672100">
              <a:lnSpc>
                <a:spcPct val="80000"/>
              </a:lnSpc>
              <a:spcAft>
                <a:spcPts val="441"/>
              </a:spcAft>
              <a:defRPr/>
            </a:pPr>
            <a:r>
              <a:rPr lang="en-US" sz="2169" kern="0" dirty="0"/>
              <a:t>Business Central</a:t>
            </a:r>
          </a:p>
        </p:txBody>
      </p:sp>
      <p:grpSp>
        <p:nvGrpSpPr>
          <p:cNvPr id="42" name="Group 41">
            <a:extLst>
              <a:ext uri="{FF2B5EF4-FFF2-40B4-BE49-F238E27FC236}">
                <a16:creationId xmlns:a16="http://schemas.microsoft.com/office/drawing/2014/main" id="{36FA85F8-F314-3846-A0D8-ABEB7CB1FFF0}"/>
              </a:ext>
            </a:extLst>
          </p:cNvPr>
          <p:cNvGrpSpPr/>
          <p:nvPr/>
        </p:nvGrpSpPr>
        <p:grpSpPr>
          <a:xfrm>
            <a:off x="4902088" y="1337069"/>
            <a:ext cx="1563603" cy="836559"/>
            <a:chOff x="6523679" y="1818009"/>
            <a:chExt cx="2126608" cy="1137777"/>
          </a:xfrm>
        </p:grpSpPr>
        <p:sp>
          <p:nvSpPr>
            <p:cNvPr id="27" name="TextBox 26"/>
            <p:cNvSpPr txBox="1"/>
            <p:nvPr/>
          </p:nvSpPr>
          <p:spPr>
            <a:xfrm>
              <a:off x="6523679" y="2217390"/>
              <a:ext cx="2126608" cy="738396"/>
            </a:xfrm>
            <a:prstGeom prst="rect">
              <a:avLst/>
            </a:prstGeom>
            <a:noFill/>
          </p:spPr>
          <p:txBody>
            <a:bodyPr wrap="square" lIns="134425" tIns="107540" rIns="134425" bIns="107540" rtlCol="0">
              <a:spAutoFit/>
            </a:bodyPr>
            <a:lstStyle/>
            <a:p>
              <a:pPr algn="ctr" defTabSz="672100">
                <a:lnSpc>
                  <a:spcPct val="90000"/>
                </a:lnSpc>
                <a:spcAft>
                  <a:spcPts val="441"/>
                </a:spcAft>
                <a:defRPr/>
              </a:pPr>
              <a:r>
                <a:rPr lang="en-US" sz="1176" kern="0" dirty="0">
                  <a:solidFill>
                    <a:schemeClr val="tx2"/>
                  </a:solidFill>
                </a:rPr>
                <a:t>Financial management</a:t>
              </a:r>
            </a:p>
          </p:txBody>
        </p:sp>
        <p:pic>
          <p:nvPicPr>
            <p:cNvPr id="20" name="Picture 19">
              <a:extLst>
                <a:ext uri="{FF2B5EF4-FFF2-40B4-BE49-F238E27FC236}">
                  <a16:creationId xmlns:a16="http://schemas.microsoft.com/office/drawing/2014/main" id="{6C0368F6-75FD-2144-8F97-5C8355F4C1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2412" y="1818009"/>
              <a:ext cx="495300" cy="381000"/>
            </a:xfrm>
            <a:prstGeom prst="rect">
              <a:avLst/>
            </a:prstGeom>
          </p:spPr>
        </p:pic>
      </p:grpSp>
      <p:grpSp>
        <p:nvGrpSpPr>
          <p:cNvPr id="39" name="Group 38">
            <a:extLst>
              <a:ext uri="{FF2B5EF4-FFF2-40B4-BE49-F238E27FC236}">
                <a16:creationId xmlns:a16="http://schemas.microsoft.com/office/drawing/2014/main" id="{B957C0C1-BE38-4945-A793-48A0EA3FBE1A}"/>
              </a:ext>
            </a:extLst>
          </p:cNvPr>
          <p:cNvGrpSpPr/>
          <p:nvPr/>
        </p:nvGrpSpPr>
        <p:grpSpPr>
          <a:xfrm>
            <a:off x="7634828" y="2901029"/>
            <a:ext cx="1563603" cy="894245"/>
            <a:chOff x="10240395" y="3945105"/>
            <a:chExt cx="2126608" cy="1216236"/>
          </a:xfrm>
        </p:grpSpPr>
        <p:sp>
          <p:nvSpPr>
            <p:cNvPr id="29" name="TextBox 28"/>
            <p:cNvSpPr txBox="1"/>
            <p:nvPr/>
          </p:nvSpPr>
          <p:spPr>
            <a:xfrm>
              <a:off x="10240395" y="4422944"/>
              <a:ext cx="2126608" cy="738397"/>
            </a:xfrm>
            <a:prstGeom prst="rect">
              <a:avLst/>
            </a:prstGeom>
            <a:noFill/>
          </p:spPr>
          <p:txBody>
            <a:bodyPr wrap="square" lIns="134425" tIns="107540" rIns="134425" bIns="107540" rtlCol="0">
              <a:spAutoFit/>
            </a:bodyPr>
            <a:lstStyle/>
            <a:p>
              <a:pPr algn="ctr" defTabSz="672100">
                <a:lnSpc>
                  <a:spcPct val="90000"/>
                </a:lnSpc>
                <a:spcAft>
                  <a:spcPts val="441"/>
                </a:spcAft>
                <a:defRPr/>
              </a:pPr>
              <a:r>
                <a:rPr lang="en-US" sz="1176" kern="0" dirty="0">
                  <a:solidFill>
                    <a:schemeClr val="tx2"/>
                  </a:solidFill>
                </a:rPr>
                <a:t>Reporting </a:t>
              </a:r>
              <a:br>
                <a:rPr lang="en-US" sz="1176" kern="0" dirty="0">
                  <a:solidFill>
                    <a:schemeClr val="tx2"/>
                  </a:solidFill>
                </a:rPr>
              </a:br>
              <a:r>
                <a:rPr lang="en-US" sz="1176" kern="0" dirty="0">
                  <a:solidFill>
                    <a:schemeClr val="tx2"/>
                  </a:solidFill>
                </a:rPr>
                <a:t>&amp; analytics</a:t>
              </a:r>
            </a:p>
          </p:txBody>
        </p:sp>
        <p:pic>
          <p:nvPicPr>
            <p:cNvPr id="32" name="Picture 31">
              <a:extLst>
                <a:ext uri="{FF2B5EF4-FFF2-40B4-BE49-F238E27FC236}">
                  <a16:creationId xmlns:a16="http://schemas.microsoft.com/office/drawing/2014/main" id="{897A0ED7-7E68-DA48-A84D-0D77AE6BF7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62399" y="3945105"/>
              <a:ext cx="482600" cy="469900"/>
            </a:xfrm>
            <a:prstGeom prst="rect">
              <a:avLst/>
            </a:prstGeom>
          </p:spPr>
        </p:pic>
      </p:grpSp>
      <p:grpSp>
        <p:nvGrpSpPr>
          <p:cNvPr id="38" name="Group 37">
            <a:extLst>
              <a:ext uri="{FF2B5EF4-FFF2-40B4-BE49-F238E27FC236}">
                <a16:creationId xmlns:a16="http://schemas.microsoft.com/office/drawing/2014/main" id="{107639E3-FD5E-DE46-99A0-4B0C7BE38E58}"/>
              </a:ext>
            </a:extLst>
          </p:cNvPr>
          <p:cNvGrpSpPr/>
          <p:nvPr/>
        </p:nvGrpSpPr>
        <p:grpSpPr>
          <a:xfrm>
            <a:off x="7819428" y="1228080"/>
            <a:ext cx="1194402" cy="945547"/>
            <a:chOff x="10491464" y="1669778"/>
            <a:chExt cx="1624470" cy="1286010"/>
          </a:xfrm>
        </p:grpSpPr>
        <p:sp>
          <p:nvSpPr>
            <p:cNvPr id="19" name="TextBox 18"/>
            <p:cNvSpPr txBox="1"/>
            <p:nvPr/>
          </p:nvSpPr>
          <p:spPr>
            <a:xfrm>
              <a:off x="10491464" y="2217391"/>
              <a:ext cx="1624470" cy="738397"/>
            </a:xfrm>
            <a:prstGeom prst="rect">
              <a:avLst/>
            </a:prstGeom>
            <a:noFill/>
          </p:spPr>
          <p:txBody>
            <a:bodyPr wrap="square" lIns="134425" tIns="107540" rIns="134425" bIns="107540" rtlCol="0">
              <a:spAutoFit/>
            </a:bodyPr>
            <a:lstStyle/>
            <a:p>
              <a:pPr algn="ctr" defTabSz="672100">
                <a:lnSpc>
                  <a:spcPct val="90000"/>
                </a:lnSpc>
                <a:spcAft>
                  <a:spcPts val="441"/>
                </a:spcAft>
                <a:defRPr/>
              </a:pPr>
              <a:r>
                <a:rPr lang="en-US" sz="1176" kern="0" dirty="0">
                  <a:solidFill>
                    <a:schemeClr val="tx2"/>
                  </a:solidFill>
                </a:rPr>
                <a:t>Operations management</a:t>
              </a:r>
            </a:p>
          </p:txBody>
        </p:sp>
        <p:pic>
          <p:nvPicPr>
            <p:cNvPr id="34" name="Picture 33">
              <a:extLst>
                <a:ext uri="{FF2B5EF4-FFF2-40B4-BE49-F238E27FC236}">
                  <a16:creationId xmlns:a16="http://schemas.microsoft.com/office/drawing/2014/main" id="{D720F664-CA9F-8B48-BE38-0DE595D16B7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02234" y="1669778"/>
              <a:ext cx="558800" cy="571500"/>
            </a:xfrm>
            <a:prstGeom prst="rect">
              <a:avLst/>
            </a:prstGeom>
          </p:spPr>
        </p:pic>
      </p:grpSp>
      <p:sp>
        <p:nvSpPr>
          <p:cNvPr id="21" name="TextBox 20"/>
          <p:cNvSpPr txBox="1"/>
          <p:nvPr/>
        </p:nvSpPr>
        <p:spPr>
          <a:xfrm>
            <a:off x="4901939" y="3252365"/>
            <a:ext cx="1563900" cy="542911"/>
          </a:xfrm>
          <a:prstGeom prst="rect">
            <a:avLst/>
          </a:prstGeom>
          <a:noFill/>
        </p:spPr>
        <p:txBody>
          <a:bodyPr wrap="square" lIns="134425" tIns="107540" rIns="134425" bIns="107540" rtlCol="0">
            <a:spAutoFit/>
          </a:bodyPr>
          <a:lstStyle/>
          <a:p>
            <a:pPr algn="ctr" defTabSz="672100">
              <a:lnSpc>
                <a:spcPct val="90000"/>
              </a:lnSpc>
              <a:spcAft>
                <a:spcPts val="441"/>
              </a:spcAft>
              <a:defRPr/>
            </a:pPr>
            <a:r>
              <a:rPr lang="en-US" sz="1176" kern="0" dirty="0">
                <a:solidFill>
                  <a:schemeClr val="tx2"/>
                </a:solidFill>
              </a:rPr>
              <a:t>Sales &amp; service management</a:t>
            </a:r>
          </a:p>
        </p:txBody>
      </p:sp>
      <p:pic>
        <p:nvPicPr>
          <p:cNvPr id="4" name="Picture 3">
            <a:extLst>
              <a:ext uri="{FF2B5EF4-FFF2-40B4-BE49-F238E27FC236}">
                <a16:creationId xmlns:a16="http://schemas.microsoft.com/office/drawing/2014/main" id="{14FB2128-5B6A-5D4F-95E9-C2BCA7A6A7A8}"/>
              </a:ext>
            </a:extLst>
          </p:cNvPr>
          <p:cNvPicPr>
            <a:picLocks noChangeAspect="1"/>
          </p:cNvPicPr>
          <p:nvPr/>
        </p:nvPicPr>
        <p:blipFill>
          <a:blip r:embed="rId6"/>
          <a:stretch>
            <a:fillRect/>
          </a:stretch>
        </p:blipFill>
        <p:spPr>
          <a:xfrm>
            <a:off x="5435738" y="2947319"/>
            <a:ext cx="429537" cy="336159"/>
          </a:xfrm>
          <a:prstGeom prst="rect">
            <a:avLst/>
          </a:prstGeom>
        </p:spPr>
      </p:pic>
      <p:grpSp>
        <p:nvGrpSpPr>
          <p:cNvPr id="9" name="Group 8">
            <a:extLst>
              <a:ext uri="{FF2B5EF4-FFF2-40B4-BE49-F238E27FC236}">
                <a16:creationId xmlns:a16="http://schemas.microsoft.com/office/drawing/2014/main" id="{F99EC937-AD27-D244-A5E9-DC5B7D2BF505}"/>
              </a:ext>
            </a:extLst>
          </p:cNvPr>
          <p:cNvGrpSpPr/>
          <p:nvPr/>
        </p:nvGrpSpPr>
        <p:grpSpPr>
          <a:xfrm>
            <a:off x="6295331" y="627642"/>
            <a:ext cx="1467570" cy="975911"/>
            <a:chOff x="8418585" y="853140"/>
            <a:chExt cx="1995997" cy="1327306"/>
          </a:xfrm>
        </p:grpSpPr>
        <p:sp>
          <p:nvSpPr>
            <p:cNvPr id="24" name="TextBox 23"/>
            <p:cNvSpPr txBox="1"/>
            <p:nvPr/>
          </p:nvSpPr>
          <p:spPr>
            <a:xfrm>
              <a:off x="8418585" y="1442049"/>
              <a:ext cx="1995997" cy="738397"/>
            </a:xfrm>
            <a:prstGeom prst="rect">
              <a:avLst/>
            </a:prstGeom>
            <a:noFill/>
          </p:spPr>
          <p:txBody>
            <a:bodyPr wrap="square" lIns="134425" tIns="107540" rIns="134425" bIns="107540" rtlCol="0">
              <a:spAutoFit/>
            </a:bodyPr>
            <a:lstStyle/>
            <a:p>
              <a:pPr algn="ctr" defTabSz="672100">
                <a:lnSpc>
                  <a:spcPct val="90000"/>
                </a:lnSpc>
                <a:spcAft>
                  <a:spcPts val="441"/>
                </a:spcAft>
                <a:defRPr/>
              </a:pPr>
              <a:r>
                <a:rPr lang="en-US" sz="1176" kern="0" dirty="0">
                  <a:solidFill>
                    <a:schemeClr val="tx2"/>
                  </a:solidFill>
                </a:rPr>
                <a:t>Project management</a:t>
              </a:r>
            </a:p>
          </p:txBody>
        </p:sp>
        <p:pic>
          <p:nvPicPr>
            <p:cNvPr id="8" name="Picture 7">
              <a:extLst>
                <a:ext uri="{FF2B5EF4-FFF2-40B4-BE49-F238E27FC236}">
                  <a16:creationId xmlns:a16="http://schemas.microsoft.com/office/drawing/2014/main" id="{D08026AB-41B6-854F-A3DA-968962D93E80}"/>
                </a:ext>
              </a:extLst>
            </p:cNvPr>
            <p:cNvPicPr>
              <a:picLocks noChangeAspect="1"/>
            </p:cNvPicPr>
            <p:nvPr/>
          </p:nvPicPr>
          <p:blipFill>
            <a:blip r:embed="rId7"/>
            <a:stretch>
              <a:fillRect/>
            </a:stretch>
          </p:blipFill>
          <p:spPr>
            <a:xfrm>
              <a:off x="8946683" y="853140"/>
              <a:ext cx="800100" cy="635000"/>
            </a:xfrm>
            <a:prstGeom prst="rect">
              <a:avLst/>
            </a:prstGeom>
          </p:spPr>
        </p:pic>
      </p:grpSp>
      <p:sp>
        <p:nvSpPr>
          <p:cNvPr id="25" name="TextBox 24"/>
          <p:cNvSpPr txBox="1"/>
          <p:nvPr/>
        </p:nvSpPr>
        <p:spPr>
          <a:xfrm>
            <a:off x="6247313" y="4035826"/>
            <a:ext cx="1563603" cy="542911"/>
          </a:xfrm>
          <a:prstGeom prst="rect">
            <a:avLst/>
          </a:prstGeom>
          <a:noFill/>
        </p:spPr>
        <p:txBody>
          <a:bodyPr wrap="square" lIns="134425" tIns="107540" rIns="134425" bIns="107540" rtlCol="0">
            <a:spAutoFit/>
          </a:bodyPr>
          <a:lstStyle/>
          <a:p>
            <a:pPr algn="ctr" defTabSz="672100">
              <a:lnSpc>
                <a:spcPct val="90000"/>
              </a:lnSpc>
              <a:spcAft>
                <a:spcPts val="441"/>
              </a:spcAft>
              <a:defRPr/>
            </a:pPr>
            <a:r>
              <a:rPr lang="en-US" sz="1176" kern="0" dirty="0">
                <a:solidFill>
                  <a:schemeClr val="tx2"/>
                </a:solidFill>
              </a:rPr>
              <a:t>Supply chain management</a:t>
            </a:r>
          </a:p>
        </p:txBody>
      </p:sp>
      <p:pic>
        <p:nvPicPr>
          <p:cNvPr id="3" name="Picture 2">
            <a:extLst>
              <a:ext uri="{FF2B5EF4-FFF2-40B4-BE49-F238E27FC236}">
                <a16:creationId xmlns:a16="http://schemas.microsoft.com/office/drawing/2014/main" id="{9528CAB4-0D6B-724F-9C6D-F0FA7C228135}"/>
              </a:ext>
            </a:extLst>
          </p:cNvPr>
          <p:cNvPicPr>
            <a:picLocks noChangeAspect="1"/>
          </p:cNvPicPr>
          <p:nvPr/>
        </p:nvPicPr>
        <p:blipFill>
          <a:blip r:embed="rId8">
            <a:duotone>
              <a:schemeClr val="accent6">
                <a:shade val="45000"/>
                <a:satMod val="135000"/>
              </a:schemeClr>
              <a:prstClr val="white"/>
            </a:duotone>
          </a:blip>
          <a:stretch>
            <a:fillRect/>
          </a:stretch>
        </p:blipFill>
        <p:spPr>
          <a:xfrm>
            <a:off x="6816347" y="3710958"/>
            <a:ext cx="431996" cy="341996"/>
          </a:xfrm>
          <a:prstGeom prst="rect">
            <a:avLst/>
          </a:prstGeom>
          <a:solidFill>
            <a:schemeClr val="bg1"/>
          </a:solidFill>
          <a:ln>
            <a:noFill/>
          </a:ln>
        </p:spPr>
      </p:pic>
    </p:spTree>
    <p:extLst>
      <p:ext uri="{BB962C8B-B14F-4D97-AF65-F5344CB8AC3E}">
        <p14:creationId xmlns:p14="http://schemas.microsoft.com/office/powerpoint/2010/main" val="210209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descr="Obsah obrázku osoba, interiér, muž, přenosný počítač&#10;&#10;Popis byl vytvořen automaticky">
            <a:extLst>
              <a:ext uri="{FF2B5EF4-FFF2-40B4-BE49-F238E27FC236}">
                <a16:creationId xmlns:a16="http://schemas.microsoft.com/office/drawing/2014/main" id="{9F4EDF7C-7A90-44FA-B4DE-38D23B31BF5B}"/>
              </a:ext>
            </a:extLst>
          </p:cNvPr>
          <p:cNvPicPr>
            <a:picLocks noChangeAspect="1"/>
          </p:cNvPicPr>
          <p:nvPr/>
        </p:nvPicPr>
        <p:blipFill rotWithShape="1">
          <a:blip r:embed="rId3"/>
          <a:srcRect t="7069" b="8604"/>
          <a:stretch/>
        </p:blipFill>
        <p:spPr>
          <a:xfrm>
            <a:off x="-1" y="366"/>
            <a:ext cx="9149221" cy="5143500"/>
          </a:xfrm>
          <a:prstGeom prst="rect">
            <a:avLst/>
          </a:prstGeom>
        </p:spPr>
      </p:pic>
      <p:sp>
        <p:nvSpPr>
          <p:cNvPr id="7" name="Rectangle 6">
            <a:extLst>
              <a:ext uri="{FF2B5EF4-FFF2-40B4-BE49-F238E27FC236}">
                <a16:creationId xmlns:a16="http://schemas.microsoft.com/office/drawing/2014/main" id="{31DC2BF4-0817-E346-93AC-C11C53F95339}"/>
              </a:ext>
            </a:extLst>
          </p:cNvPr>
          <p:cNvSpPr/>
          <p:nvPr/>
        </p:nvSpPr>
        <p:spPr bwMode="auto">
          <a:xfrm rot="5400000">
            <a:off x="1670335" y="-1669969"/>
            <a:ext cx="5142770" cy="8483441"/>
          </a:xfrm>
          <a:prstGeom prst="rect">
            <a:avLst/>
          </a:prstGeom>
          <a:gradFill flip="none" rotWithShape="1">
            <a:gsLst>
              <a:gs pos="21000">
                <a:schemeClr val="tx1">
                  <a:lumMod val="50000"/>
                  <a:alpha val="67000"/>
                </a:schemeClr>
              </a:gs>
              <a:gs pos="100000">
                <a:schemeClr val="tx1">
                  <a:lumMod val="50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432962" y="1380611"/>
            <a:ext cx="8483442" cy="799899"/>
          </a:xfrm>
          <a:prstGeom prst="rect">
            <a:avLst/>
          </a:prstGeom>
        </p:spPr>
        <p:txBody>
          <a:bodyPr wrap="square">
            <a:spAutoFit/>
          </a:bodyPr>
          <a:lstStyle/>
          <a:p>
            <a:pPr marL="140075" indent="-140075">
              <a:lnSpc>
                <a:spcPct val="110000"/>
              </a:lnSpc>
            </a:pPr>
            <a:r>
              <a:rPr lang="cs-CZ" sz="4400" dirty="0" err="1">
                <a:solidFill>
                  <a:srgbClr val="FFFFFF"/>
                </a:solidFill>
                <a:latin typeface="Calibri Light" panose="020F0302020204030204" pitchFamily="34" charset="0"/>
                <a:cs typeface="Calibri Light" panose="020F0302020204030204" pitchFamily="34" charset="0"/>
              </a:rPr>
              <a:t>Thanks</a:t>
            </a:r>
            <a:r>
              <a:rPr lang="cs-CZ" sz="4400" dirty="0">
                <a:solidFill>
                  <a:srgbClr val="FFFFFF"/>
                </a:solidFill>
                <a:latin typeface="Calibri Light" panose="020F0302020204030204" pitchFamily="34" charset="0"/>
                <a:cs typeface="Calibri Light" panose="020F0302020204030204" pitchFamily="34" charset="0"/>
              </a:rPr>
              <a:t> </a:t>
            </a:r>
            <a:r>
              <a:rPr lang="cs-CZ" sz="4400" dirty="0" err="1">
                <a:solidFill>
                  <a:srgbClr val="FFFFFF"/>
                </a:solidFill>
                <a:latin typeface="Calibri Light" panose="020F0302020204030204" pitchFamily="34" charset="0"/>
                <a:cs typeface="Calibri Light" panose="020F0302020204030204" pitchFamily="34" charset="0"/>
              </a:rPr>
              <a:t>for</a:t>
            </a:r>
            <a:r>
              <a:rPr lang="cs-CZ" sz="4400" dirty="0">
                <a:solidFill>
                  <a:srgbClr val="FFFFFF"/>
                </a:solidFill>
                <a:latin typeface="Calibri Light" panose="020F0302020204030204" pitchFamily="34" charset="0"/>
                <a:cs typeface="Calibri Light" panose="020F0302020204030204" pitchFamily="34" charset="0"/>
              </a:rPr>
              <a:t> </a:t>
            </a:r>
            <a:r>
              <a:rPr lang="cs-CZ" sz="4400" dirty="0" err="1">
                <a:solidFill>
                  <a:srgbClr val="FFFFFF"/>
                </a:solidFill>
                <a:latin typeface="Calibri Light" panose="020F0302020204030204" pitchFamily="34" charset="0"/>
                <a:cs typeface="Calibri Light" panose="020F0302020204030204" pitchFamily="34" charset="0"/>
              </a:rPr>
              <a:t>your</a:t>
            </a:r>
            <a:r>
              <a:rPr lang="cs-CZ" sz="4400" dirty="0">
                <a:solidFill>
                  <a:srgbClr val="FFFFFF"/>
                </a:solidFill>
                <a:latin typeface="Calibri Light" panose="020F0302020204030204" pitchFamily="34" charset="0"/>
                <a:cs typeface="Calibri Light" panose="020F0302020204030204" pitchFamily="34" charset="0"/>
              </a:rPr>
              <a:t> </a:t>
            </a:r>
            <a:r>
              <a:rPr lang="cs-CZ" sz="4400" dirty="0" err="1">
                <a:solidFill>
                  <a:srgbClr val="FFFFFF"/>
                </a:solidFill>
                <a:latin typeface="Calibri Light" panose="020F0302020204030204" pitchFamily="34" charset="0"/>
                <a:cs typeface="Calibri Light" panose="020F0302020204030204" pitchFamily="34" charset="0"/>
              </a:rPr>
              <a:t>attention</a:t>
            </a:r>
            <a:endParaRPr lang="da-DK" sz="4400" dirty="0">
              <a:solidFill>
                <a:schemeClr val="bg1"/>
              </a:solidFill>
              <a:latin typeface="Calibri Light" panose="020F0302020204030204" pitchFamily="34" charset="0"/>
              <a:cs typeface="Calibri Light" panose="020F0302020204030204" pitchFamily="34" charset="0"/>
            </a:endParaRPr>
          </a:p>
        </p:txBody>
      </p:sp>
      <p:sp>
        <p:nvSpPr>
          <p:cNvPr id="6" name="Rectangle 3">
            <a:extLst>
              <a:ext uri="{FF2B5EF4-FFF2-40B4-BE49-F238E27FC236}">
                <a16:creationId xmlns:a16="http://schemas.microsoft.com/office/drawing/2014/main" id="{438BD911-781D-4CBC-AE48-2C9A2CB66AF0}"/>
              </a:ext>
            </a:extLst>
          </p:cNvPr>
          <p:cNvSpPr/>
          <p:nvPr/>
        </p:nvSpPr>
        <p:spPr bwMode="auto">
          <a:xfrm>
            <a:off x="-1" y="3522731"/>
            <a:ext cx="9144001" cy="1620405"/>
          </a:xfrm>
          <a:prstGeom prst="rect">
            <a:avLst/>
          </a:prstGeom>
          <a:gradFill flip="none" rotWithShape="1">
            <a:gsLst>
              <a:gs pos="21000">
                <a:srgbClr val="505050">
                  <a:lumMod val="50000"/>
                  <a:alpha val="67000"/>
                </a:srgbClr>
              </a:gs>
              <a:gs pos="100000">
                <a:srgbClr val="505050">
                  <a:lumMod val="50000"/>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1">
            <a:extLst>
              <a:ext uri="{FF2B5EF4-FFF2-40B4-BE49-F238E27FC236}">
                <a16:creationId xmlns:a16="http://schemas.microsoft.com/office/drawing/2014/main" id="{FE1D4C21-7F3F-4792-AA75-77EC4CD1B5E6}"/>
              </a:ext>
            </a:extLst>
          </p:cNvPr>
          <p:cNvSpPr txBox="1">
            <a:spLocks/>
          </p:cNvSpPr>
          <p:nvPr/>
        </p:nvSpPr>
        <p:spPr>
          <a:xfrm>
            <a:off x="1428351" y="3933642"/>
            <a:ext cx="8094154" cy="829053"/>
          </a:xfrm>
          <a:prstGeom prst="rect">
            <a:avLst/>
          </a:prstGeom>
        </p:spPr>
        <p:txBody>
          <a:bodyPr vert="horz" rtlCol="0" anchor="b">
            <a:noAutofit/>
          </a:bodyPr>
          <a:lstStyle>
            <a:lvl1pPr algn="l" rtl="0" eaLnBrk="1" latinLnBrk="0" hangingPunct="1">
              <a:spcBef>
                <a:spcPct val="0"/>
              </a:spcBef>
              <a:buNone/>
              <a:defRPr sz="4200" kern="1200" cap="all" baseline="0">
                <a:solidFill>
                  <a:schemeClr val="tx2"/>
                </a:solidFill>
                <a:latin typeface="+mj-lt"/>
                <a:ea typeface="+mj-ea"/>
                <a:cs typeface="+mj-cs"/>
              </a:defRPr>
            </a:lvl1pPr>
            <a:extLst/>
          </a:lstStyle>
          <a:p>
            <a:r>
              <a:rPr lang="en-US" sz="4853" cap="none" spc="-221" dirty="0">
                <a:solidFill>
                  <a:srgbClr val="FFFFFF"/>
                </a:solidFill>
                <a:latin typeface="Calibri Light" panose="020F0302020204030204" pitchFamily="34" charset="0"/>
                <a:cs typeface="Calibri Light" panose="020F0302020204030204" pitchFamily="34" charset="0"/>
              </a:rPr>
              <a:t>Start and grow easily</a:t>
            </a:r>
          </a:p>
        </p:txBody>
      </p:sp>
      <p:grpSp>
        <p:nvGrpSpPr>
          <p:cNvPr id="9" name="Group 9">
            <a:extLst>
              <a:ext uri="{FF2B5EF4-FFF2-40B4-BE49-F238E27FC236}">
                <a16:creationId xmlns:a16="http://schemas.microsoft.com/office/drawing/2014/main" id="{E41CB1DA-4733-421C-AC9E-48AC46BDD36B}"/>
              </a:ext>
            </a:extLst>
          </p:cNvPr>
          <p:cNvGrpSpPr/>
          <p:nvPr/>
        </p:nvGrpSpPr>
        <p:grpSpPr>
          <a:xfrm>
            <a:off x="339868" y="4001443"/>
            <a:ext cx="933258" cy="662979"/>
            <a:chOff x="6393282" y="4928994"/>
            <a:chExt cx="1018170" cy="634386"/>
          </a:xfrm>
        </p:grpSpPr>
        <p:sp>
          <p:nvSpPr>
            <p:cNvPr id="11" name="Freeform 21">
              <a:extLst>
                <a:ext uri="{FF2B5EF4-FFF2-40B4-BE49-F238E27FC236}">
                  <a16:creationId xmlns:a16="http://schemas.microsoft.com/office/drawing/2014/main" id="{B35352E0-B4E6-4EA4-87AE-6C02877FEA36}"/>
                </a:ext>
              </a:extLst>
            </p:cNvPr>
            <p:cNvSpPr>
              <a:spLocks noChangeAspect="1" noEditPoints="1"/>
            </p:cNvSpPr>
            <p:nvPr/>
          </p:nvSpPr>
          <p:spPr bwMode="black">
            <a:xfrm>
              <a:off x="6393282" y="4928994"/>
              <a:ext cx="1018170" cy="63438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FFFFF"/>
            </a:solidFill>
            <a:ln w="28575">
              <a:noFill/>
            </a:ln>
          </p:spPr>
          <p:txBody>
            <a:bodyPr vert="horz" wrap="square" lIns="65900" tIns="32951" rIns="65900" bIns="32951" numCol="1" anchor="t" anchorCtr="0" compatLnSpc="1">
              <a:prstTxWarp prst="textNoShape">
                <a:avLst/>
              </a:prstTxWarp>
            </a:bodyPr>
            <a:lstStyle/>
            <a:p>
              <a:pPr defTabSz="672358">
                <a:defRPr/>
              </a:pPr>
              <a:endParaRPr lang="en-US" sz="1324" b="1" dirty="0">
                <a:solidFill>
                  <a:srgbClr val="505050"/>
                </a:solidFill>
                <a:latin typeface="Segoe UI"/>
              </a:endParaRPr>
            </a:p>
          </p:txBody>
        </p:sp>
        <p:cxnSp>
          <p:nvCxnSpPr>
            <p:cNvPr id="12" name="Straight Arrow Connector 12">
              <a:extLst>
                <a:ext uri="{FF2B5EF4-FFF2-40B4-BE49-F238E27FC236}">
                  <a16:creationId xmlns:a16="http://schemas.microsoft.com/office/drawing/2014/main" id="{BAB8A552-D326-4C39-B196-E9E8CAC09794}"/>
                </a:ext>
              </a:extLst>
            </p:cNvPr>
            <p:cNvCxnSpPr>
              <a:cxnSpLocks/>
            </p:cNvCxnSpPr>
            <p:nvPr/>
          </p:nvCxnSpPr>
          <p:spPr>
            <a:xfrm flipV="1">
              <a:off x="6903455" y="5221706"/>
              <a:ext cx="0" cy="315494"/>
            </a:xfrm>
            <a:prstGeom prst="straightConnector1">
              <a:avLst/>
            </a:prstGeom>
            <a:ln w="508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39788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42" presetClass="path" presetSubtype="0" decel="50000" fill="hold" grpId="1" nodeType="withEffect">
                                  <p:stCondLst>
                                    <p:cond delay="0"/>
                                  </p:stCondLst>
                                  <p:childTnLst>
                                    <p:animMotion origin="layout" path="M -4.72222E-6 0.10092 L -4.72222E-6 3.7037E-6 " pathEditMode="relative" rAng="0" ptsTypes="AA">
                                      <p:cBhvr>
                                        <p:cTn id="9" dur="750" fill="hold"/>
                                        <p:tgtEl>
                                          <p:spTgt spid="10"/>
                                        </p:tgtEl>
                                        <p:attrNameLst>
                                          <p:attrName>ppt_x</p:attrName>
                                          <p:attrName>ppt_y</p:attrName>
                                        </p:attrNameLst>
                                      </p:cBhvr>
                                      <p:rCtr x="0" y="-50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descr="Obsah obrázku osoba, budova, okno, vsedě&#10;&#10;Popis byl vytvořen automaticky">
            <a:extLst>
              <a:ext uri="{FF2B5EF4-FFF2-40B4-BE49-F238E27FC236}">
                <a16:creationId xmlns:a16="http://schemas.microsoft.com/office/drawing/2014/main" id="{81C906FF-050A-4D49-A1EE-ED62181A973E}"/>
              </a:ext>
            </a:extLst>
          </p:cNvPr>
          <p:cNvPicPr>
            <a:picLocks noChangeAspect="1"/>
          </p:cNvPicPr>
          <p:nvPr/>
        </p:nvPicPr>
        <p:blipFill rotWithShape="1">
          <a:blip r:embed="rId3"/>
          <a:srcRect t="15716"/>
          <a:stretch/>
        </p:blipFill>
        <p:spPr>
          <a:xfrm>
            <a:off x="-2" y="366"/>
            <a:ext cx="9144001" cy="5137963"/>
          </a:xfrm>
          <a:prstGeom prst="rect">
            <a:avLst/>
          </a:prstGeom>
        </p:spPr>
      </p:pic>
      <p:sp>
        <p:nvSpPr>
          <p:cNvPr id="7" name="Rectangle 6">
            <a:extLst>
              <a:ext uri="{FF2B5EF4-FFF2-40B4-BE49-F238E27FC236}">
                <a16:creationId xmlns:a16="http://schemas.microsoft.com/office/drawing/2014/main" id="{31DC2BF4-0817-E346-93AC-C11C53F95339}"/>
              </a:ext>
            </a:extLst>
          </p:cNvPr>
          <p:cNvSpPr/>
          <p:nvPr/>
        </p:nvSpPr>
        <p:spPr bwMode="auto">
          <a:xfrm rot="5400000">
            <a:off x="1670335" y="-1669969"/>
            <a:ext cx="5142770" cy="8483441"/>
          </a:xfrm>
          <a:prstGeom prst="rect">
            <a:avLst/>
          </a:prstGeom>
          <a:gradFill flip="none" rotWithShape="1">
            <a:gsLst>
              <a:gs pos="21000">
                <a:schemeClr val="tx1">
                  <a:lumMod val="50000"/>
                  <a:alpha val="67000"/>
                </a:schemeClr>
              </a:gs>
              <a:gs pos="100000">
                <a:schemeClr val="tx1">
                  <a:lumMod val="50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432962" y="1380611"/>
            <a:ext cx="8483442" cy="799899"/>
          </a:xfrm>
          <a:prstGeom prst="rect">
            <a:avLst/>
          </a:prstGeom>
        </p:spPr>
        <p:txBody>
          <a:bodyPr wrap="square">
            <a:spAutoFit/>
          </a:bodyPr>
          <a:lstStyle/>
          <a:p>
            <a:pPr marL="140075" indent="-140075">
              <a:lnSpc>
                <a:spcPct val="110000"/>
              </a:lnSpc>
            </a:pPr>
            <a:r>
              <a:rPr lang="cs-CZ" sz="4400" dirty="0" err="1">
                <a:solidFill>
                  <a:srgbClr val="FFFFFF"/>
                </a:solidFill>
                <a:latin typeface="Calibri Light" panose="020F0302020204030204" pitchFamily="34" charset="0"/>
                <a:cs typeface="Calibri Light" panose="020F0302020204030204" pitchFamily="34" charset="0"/>
              </a:rPr>
              <a:t>Thanks</a:t>
            </a:r>
            <a:r>
              <a:rPr lang="cs-CZ" sz="4400" dirty="0">
                <a:solidFill>
                  <a:srgbClr val="FFFFFF"/>
                </a:solidFill>
                <a:latin typeface="Calibri Light" panose="020F0302020204030204" pitchFamily="34" charset="0"/>
                <a:cs typeface="Calibri Light" panose="020F0302020204030204" pitchFamily="34" charset="0"/>
              </a:rPr>
              <a:t> </a:t>
            </a:r>
            <a:r>
              <a:rPr lang="cs-CZ" sz="4400" dirty="0" err="1">
                <a:solidFill>
                  <a:srgbClr val="FFFFFF"/>
                </a:solidFill>
                <a:latin typeface="Calibri Light" panose="020F0302020204030204" pitchFamily="34" charset="0"/>
                <a:cs typeface="Calibri Light" panose="020F0302020204030204" pitchFamily="34" charset="0"/>
              </a:rPr>
              <a:t>for</a:t>
            </a:r>
            <a:r>
              <a:rPr lang="cs-CZ" sz="4400" dirty="0">
                <a:solidFill>
                  <a:srgbClr val="FFFFFF"/>
                </a:solidFill>
                <a:latin typeface="Calibri Light" panose="020F0302020204030204" pitchFamily="34" charset="0"/>
                <a:cs typeface="Calibri Light" panose="020F0302020204030204" pitchFamily="34" charset="0"/>
              </a:rPr>
              <a:t> </a:t>
            </a:r>
            <a:r>
              <a:rPr lang="cs-CZ" sz="4400" dirty="0" err="1">
                <a:solidFill>
                  <a:srgbClr val="FFFFFF"/>
                </a:solidFill>
                <a:latin typeface="Calibri Light" panose="020F0302020204030204" pitchFamily="34" charset="0"/>
                <a:cs typeface="Calibri Light" panose="020F0302020204030204" pitchFamily="34" charset="0"/>
              </a:rPr>
              <a:t>your</a:t>
            </a:r>
            <a:r>
              <a:rPr lang="cs-CZ" sz="4400" dirty="0">
                <a:solidFill>
                  <a:srgbClr val="FFFFFF"/>
                </a:solidFill>
                <a:latin typeface="Calibri Light" panose="020F0302020204030204" pitchFamily="34" charset="0"/>
                <a:cs typeface="Calibri Light" panose="020F0302020204030204" pitchFamily="34" charset="0"/>
              </a:rPr>
              <a:t> </a:t>
            </a:r>
            <a:r>
              <a:rPr lang="cs-CZ" sz="4400" dirty="0" err="1">
                <a:solidFill>
                  <a:srgbClr val="FFFFFF"/>
                </a:solidFill>
                <a:latin typeface="Calibri Light" panose="020F0302020204030204" pitchFamily="34" charset="0"/>
                <a:cs typeface="Calibri Light" panose="020F0302020204030204" pitchFamily="34" charset="0"/>
              </a:rPr>
              <a:t>attention</a:t>
            </a:r>
            <a:endParaRPr lang="da-DK" sz="4400" dirty="0">
              <a:solidFill>
                <a:schemeClr val="bg1"/>
              </a:solidFill>
              <a:latin typeface="Calibri Light" panose="020F0302020204030204" pitchFamily="34" charset="0"/>
              <a:cs typeface="Calibri Light" panose="020F0302020204030204" pitchFamily="34" charset="0"/>
            </a:endParaRPr>
          </a:p>
        </p:txBody>
      </p:sp>
      <p:sp>
        <p:nvSpPr>
          <p:cNvPr id="6" name="Rectangle 3">
            <a:extLst>
              <a:ext uri="{FF2B5EF4-FFF2-40B4-BE49-F238E27FC236}">
                <a16:creationId xmlns:a16="http://schemas.microsoft.com/office/drawing/2014/main" id="{438BD911-781D-4CBC-AE48-2C9A2CB66AF0}"/>
              </a:ext>
            </a:extLst>
          </p:cNvPr>
          <p:cNvSpPr/>
          <p:nvPr/>
        </p:nvSpPr>
        <p:spPr bwMode="auto">
          <a:xfrm>
            <a:off x="-1" y="3522731"/>
            <a:ext cx="9144001" cy="1620405"/>
          </a:xfrm>
          <a:prstGeom prst="rect">
            <a:avLst/>
          </a:prstGeom>
          <a:gradFill flip="none" rotWithShape="1">
            <a:gsLst>
              <a:gs pos="21000">
                <a:srgbClr val="505050">
                  <a:lumMod val="50000"/>
                  <a:alpha val="67000"/>
                </a:srgbClr>
              </a:gs>
              <a:gs pos="100000">
                <a:srgbClr val="505050">
                  <a:lumMod val="50000"/>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1">
            <a:extLst>
              <a:ext uri="{FF2B5EF4-FFF2-40B4-BE49-F238E27FC236}">
                <a16:creationId xmlns:a16="http://schemas.microsoft.com/office/drawing/2014/main" id="{FE1D4C21-7F3F-4792-AA75-77EC4CD1B5E6}"/>
              </a:ext>
            </a:extLst>
          </p:cNvPr>
          <p:cNvSpPr txBox="1">
            <a:spLocks/>
          </p:cNvSpPr>
          <p:nvPr/>
        </p:nvSpPr>
        <p:spPr>
          <a:xfrm>
            <a:off x="1428351" y="3933642"/>
            <a:ext cx="8094154" cy="829053"/>
          </a:xfrm>
          <a:prstGeom prst="rect">
            <a:avLst/>
          </a:prstGeom>
        </p:spPr>
        <p:txBody>
          <a:bodyPr vert="horz" rtlCol="0" anchor="b">
            <a:noAutofit/>
          </a:bodyPr>
          <a:lstStyle>
            <a:lvl1pPr algn="l" rtl="0" eaLnBrk="1" latinLnBrk="0" hangingPunct="1">
              <a:spcBef>
                <a:spcPct val="0"/>
              </a:spcBef>
              <a:buNone/>
              <a:defRPr sz="4200" kern="1200" cap="all" baseline="0">
                <a:solidFill>
                  <a:schemeClr val="tx2"/>
                </a:solidFill>
                <a:latin typeface="+mj-lt"/>
                <a:ea typeface="+mj-ea"/>
                <a:cs typeface="+mj-cs"/>
              </a:defRPr>
            </a:lvl1pPr>
            <a:extLst/>
          </a:lstStyle>
          <a:p>
            <a:r>
              <a:rPr lang="en-US" sz="4853" cap="none" spc="-221" dirty="0">
                <a:solidFill>
                  <a:srgbClr val="FFFFFF"/>
                </a:solidFill>
                <a:latin typeface="Calibri Light" panose="020F0302020204030204" pitchFamily="34" charset="0"/>
                <a:cs typeface="Calibri Light" panose="020F0302020204030204" pitchFamily="34" charset="0"/>
              </a:rPr>
              <a:t>Start and grow easily</a:t>
            </a:r>
          </a:p>
        </p:txBody>
      </p:sp>
      <p:grpSp>
        <p:nvGrpSpPr>
          <p:cNvPr id="9" name="Group 9">
            <a:extLst>
              <a:ext uri="{FF2B5EF4-FFF2-40B4-BE49-F238E27FC236}">
                <a16:creationId xmlns:a16="http://schemas.microsoft.com/office/drawing/2014/main" id="{E41CB1DA-4733-421C-AC9E-48AC46BDD36B}"/>
              </a:ext>
            </a:extLst>
          </p:cNvPr>
          <p:cNvGrpSpPr/>
          <p:nvPr/>
        </p:nvGrpSpPr>
        <p:grpSpPr>
          <a:xfrm>
            <a:off x="339868" y="4001443"/>
            <a:ext cx="933258" cy="662979"/>
            <a:chOff x="6393282" y="4928994"/>
            <a:chExt cx="1018170" cy="634386"/>
          </a:xfrm>
        </p:grpSpPr>
        <p:sp>
          <p:nvSpPr>
            <p:cNvPr id="11" name="Freeform 21">
              <a:extLst>
                <a:ext uri="{FF2B5EF4-FFF2-40B4-BE49-F238E27FC236}">
                  <a16:creationId xmlns:a16="http://schemas.microsoft.com/office/drawing/2014/main" id="{B35352E0-B4E6-4EA4-87AE-6C02877FEA36}"/>
                </a:ext>
              </a:extLst>
            </p:cNvPr>
            <p:cNvSpPr>
              <a:spLocks noChangeAspect="1" noEditPoints="1"/>
            </p:cNvSpPr>
            <p:nvPr/>
          </p:nvSpPr>
          <p:spPr bwMode="black">
            <a:xfrm>
              <a:off x="6393282" y="4928994"/>
              <a:ext cx="1018170" cy="63438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FFFFF"/>
            </a:solidFill>
            <a:ln w="28575">
              <a:noFill/>
            </a:ln>
          </p:spPr>
          <p:txBody>
            <a:bodyPr vert="horz" wrap="square" lIns="65900" tIns="32951" rIns="65900" bIns="32951" numCol="1" anchor="t" anchorCtr="0" compatLnSpc="1">
              <a:prstTxWarp prst="textNoShape">
                <a:avLst/>
              </a:prstTxWarp>
            </a:bodyPr>
            <a:lstStyle/>
            <a:p>
              <a:pPr defTabSz="672358">
                <a:defRPr/>
              </a:pPr>
              <a:endParaRPr lang="en-US" sz="1324" b="1" dirty="0">
                <a:solidFill>
                  <a:srgbClr val="505050"/>
                </a:solidFill>
                <a:latin typeface="Segoe UI"/>
              </a:endParaRPr>
            </a:p>
          </p:txBody>
        </p:sp>
        <p:cxnSp>
          <p:nvCxnSpPr>
            <p:cNvPr id="12" name="Straight Arrow Connector 12">
              <a:extLst>
                <a:ext uri="{FF2B5EF4-FFF2-40B4-BE49-F238E27FC236}">
                  <a16:creationId xmlns:a16="http://schemas.microsoft.com/office/drawing/2014/main" id="{BAB8A552-D326-4C39-B196-E9E8CAC09794}"/>
                </a:ext>
              </a:extLst>
            </p:cNvPr>
            <p:cNvCxnSpPr>
              <a:cxnSpLocks/>
            </p:cNvCxnSpPr>
            <p:nvPr/>
          </p:nvCxnSpPr>
          <p:spPr>
            <a:xfrm flipV="1">
              <a:off x="6903455" y="5221706"/>
              <a:ext cx="0" cy="315494"/>
            </a:xfrm>
            <a:prstGeom prst="straightConnector1">
              <a:avLst/>
            </a:prstGeom>
            <a:ln w="508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46578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42" presetClass="path" presetSubtype="0" decel="50000" fill="hold" grpId="1" nodeType="withEffect">
                                  <p:stCondLst>
                                    <p:cond delay="0"/>
                                  </p:stCondLst>
                                  <p:childTnLst>
                                    <p:animMotion origin="layout" path="M -4.72222E-6 0.10092 L -4.72222E-6 3.7037E-6 " pathEditMode="relative" rAng="0" ptsTypes="AA">
                                      <p:cBhvr>
                                        <p:cTn id="9" dur="750" fill="hold"/>
                                        <p:tgtEl>
                                          <p:spTgt spid="10"/>
                                        </p:tgtEl>
                                        <p:attrNameLst>
                                          <p:attrName>ppt_x</p:attrName>
                                          <p:attrName>ppt_y</p:attrName>
                                        </p:attrNameLst>
                                      </p:cBhvr>
                                      <p:rCtr x="0" y="-50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Zástupný symbol pro číslo snímku 2">
            <a:extLst>
              <a:ext uri="{FF2B5EF4-FFF2-40B4-BE49-F238E27FC236}">
                <a16:creationId xmlns:a16="http://schemas.microsoft.com/office/drawing/2014/main" id="{C90C4701-63DF-4256-812F-604DC695052C}"/>
              </a:ext>
            </a:extLst>
          </p:cNvPr>
          <p:cNvSpPr txBox="1">
            <a:spLocks/>
          </p:cNvSpPr>
          <p:nvPr/>
        </p:nvSpPr>
        <p:spPr>
          <a:xfrm>
            <a:off x="8451488" y="4729437"/>
            <a:ext cx="1712014" cy="277534"/>
          </a:xfrm>
          <a:prstGeom prst="rect">
            <a:avLst/>
          </a:prstGeom>
          <a:ln>
            <a:noFill/>
          </a:ln>
        </p:spPr>
        <p:txBody>
          <a:bodyPr vert="horz" lIns="91440" tIns="45720" rIns="91440" bIns="45720" rtlCol="0" anchor="ctr"/>
          <a:lstStyle>
            <a:defPPr>
              <a:defRPr lang="en-US"/>
            </a:defPPr>
            <a:lvl1pPr marL="0" algn="r" defTabSz="457189" rtl="0" eaLnBrk="1" latinLnBrk="0" hangingPunct="1">
              <a:defRPr sz="1000" kern="1200">
                <a:solidFill>
                  <a:schemeClr val="tx2"/>
                </a:solidFill>
                <a:latin typeface="+mj-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algn="l"/>
            <a:fld id="{0073F848-8011-9642-A437-1B9D3EB652DC}" type="slidenum">
              <a:rPr lang="en-US" smtClean="0">
                <a:solidFill>
                  <a:schemeClr val="bg1"/>
                </a:solidFill>
              </a:rPr>
              <a:pPr algn="l"/>
              <a:t>32</a:t>
            </a:fld>
            <a:endParaRPr lang="en-US" dirty="0">
              <a:solidFill>
                <a:schemeClr val="bg1"/>
              </a:solidFill>
            </a:endParaRPr>
          </a:p>
        </p:txBody>
      </p:sp>
      <p:grpSp>
        <p:nvGrpSpPr>
          <p:cNvPr id="4" name="Skupina 3">
            <a:extLst>
              <a:ext uri="{FF2B5EF4-FFF2-40B4-BE49-F238E27FC236}">
                <a16:creationId xmlns:a16="http://schemas.microsoft.com/office/drawing/2014/main" id="{BBD08F58-EAF1-5A42-AF52-1E88BB7A37FC}"/>
              </a:ext>
            </a:extLst>
          </p:cNvPr>
          <p:cNvGrpSpPr/>
          <p:nvPr/>
        </p:nvGrpSpPr>
        <p:grpSpPr>
          <a:xfrm>
            <a:off x="8809949" y="72074"/>
            <a:ext cx="1222515" cy="4999350"/>
            <a:chOff x="8413475" y="-298425"/>
            <a:chExt cx="1222515" cy="4999350"/>
          </a:xfrm>
        </p:grpSpPr>
        <p:sp>
          <p:nvSpPr>
            <p:cNvPr id="29" name="TextovéPole 28">
              <a:extLst>
                <a:ext uri="{FF2B5EF4-FFF2-40B4-BE49-F238E27FC236}">
                  <a16:creationId xmlns:a16="http://schemas.microsoft.com/office/drawing/2014/main" id="{15CA5866-FD08-4C57-9AAB-B0A7911AFE10}"/>
                </a:ext>
              </a:extLst>
            </p:cNvPr>
            <p:cNvSpPr txBox="1"/>
            <p:nvPr/>
          </p:nvSpPr>
          <p:spPr>
            <a:xfrm rot="16200000">
              <a:off x="7907423" y="207628"/>
              <a:ext cx="1227549" cy="215444"/>
            </a:xfrm>
            <a:prstGeom prst="rect">
              <a:avLst/>
            </a:prstGeom>
            <a:noFill/>
            <a:ln>
              <a:noFill/>
            </a:ln>
          </p:spPr>
          <p:txBody>
            <a:bodyPr wrap="square" rtlCol="0">
              <a:spAutoFit/>
            </a:bodyPr>
            <a:lstStyle/>
            <a:p>
              <a:pPr algn="r"/>
              <a:r>
                <a:rPr lang="cs-CZ" sz="800" dirty="0"/>
                <a:t>NVR základní barvy</a:t>
              </a:r>
            </a:p>
          </p:txBody>
        </p:sp>
        <p:sp>
          <p:nvSpPr>
            <p:cNvPr id="31" name="Obdélník: se zakulacenými rohy 30">
              <a:extLst>
                <a:ext uri="{FF2B5EF4-FFF2-40B4-BE49-F238E27FC236}">
                  <a16:creationId xmlns:a16="http://schemas.microsoft.com/office/drawing/2014/main" id="{B6964B7B-7ADB-43CF-87EF-A2F2EC3996EC}"/>
                </a:ext>
              </a:extLst>
            </p:cNvPr>
            <p:cNvSpPr/>
            <p:nvPr/>
          </p:nvSpPr>
          <p:spPr>
            <a:xfrm>
              <a:off x="8652009" y="-106103"/>
              <a:ext cx="983981" cy="175000"/>
            </a:xfrm>
            <a:prstGeom prst="roundRect">
              <a:avLst/>
            </a:prstGeom>
            <a:solidFill>
              <a:srgbClr val="EAE7E7"/>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cs-CZ" sz="500" dirty="0">
                  <a:solidFill>
                    <a:schemeClr val="tx1"/>
                  </a:solidFill>
                </a:rPr>
                <a:t>NVR </a:t>
              </a:r>
              <a:r>
                <a:rPr lang="cs-CZ" sz="500" dirty="0" err="1">
                  <a:solidFill>
                    <a:schemeClr val="tx1"/>
                  </a:solidFill>
                </a:rPr>
                <a:t>Gray</a:t>
              </a:r>
              <a:r>
                <a:rPr lang="cs-CZ" sz="500" dirty="0">
                  <a:solidFill>
                    <a:schemeClr val="tx1"/>
                  </a:solidFill>
                </a:rPr>
                <a:t> - PANTONE 11-4800</a:t>
              </a:r>
            </a:p>
            <a:p>
              <a:r>
                <a:rPr lang="cs-CZ" sz="500" dirty="0">
                  <a:solidFill>
                    <a:schemeClr val="tx1"/>
                  </a:solidFill>
                </a:rPr>
                <a:t>RGB: 234-231-231, HEX: EAE7E7</a:t>
              </a:r>
            </a:p>
          </p:txBody>
        </p:sp>
        <p:sp>
          <p:nvSpPr>
            <p:cNvPr id="32" name="Obdélník: se zakulacenými rohy 31">
              <a:extLst>
                <a:ext uri="{FF2B5EF4-FFF2-40B4-BE49-F238E27FC236}">
                  <a16:creationId xmlns:a16="http://schemas.microsoft.com/office/drawing/2014/main" id="{6282A381-2238-48FE-B613-FF5A278ED5E0}"/>
                </a:ext>
              </a:extLst>
            </p:cNvPr>
            <p:cNvSpPr/>
            <p:nvPr/>
          </p:nvSpPr>
          <p:spPr>
            <a:xfrm>
              <a:off x="8652009" y="84277"/>
              <a:ext cx="983981" cy="175001"/>
            </a:xfrm>
            <a:prstGeom prst="roundRect">
              <a:avLst/>
            </a:prstGeom>
            <a:solidFill>
              <a:schemeClr val="tx1"/>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pPr defTabSz="457067">
                <a:defRPr/>
              </a:pPr>
              <a:r>
                <a:rPr lang="cs-CZ" sz="500" dirty="0">
                  <a:solidFill>
                    <a:schemeClr val="bg1"/>
                  </a:solidFill>
                </a:rPr>
                <a:t>NVR Black - PANTONE Black c</a:t>
              </a:r>
            </a:p>
            <a:p>
              <a:pPr lvl="0" defTabSz="457067">
                <a:defRPr/>
              </a:pPr>
              <a:r>
                <a:rPr lang="cs-CZ" sz="500" dirty="0">
                  <a:solidFill>
                    <a:schemeClr val="bg1"/>
                  </a:solidFill>
                </a:rPr>
                <a:t>RGB: 0-0-0, HEX: 000000</a:t>
              </a:r>
            </a:p>
          </p:txBody>
        </p:sp>
        <p:sp>
          <p:nvSpPr>
            <p:cNvPr id="33" name="Obdélník: se zakulacenými rohy 32">
              <a:extLst>
                <a:ext uri="{FF2B5EF4-FFF2-40B4-BE49-F238E27FC236}">
                  <a16:creationId xmlns:a16="http://schemas.microsoft.com/office/drawing/2014/main" id="{FE1657F1-F3A9-442D-9047-2EFAE0D02DF5}"/>
                </a:ext>
              </a:extLst>
            </p:cNvPr>
            <p:cNvSpPr/>
            <p:nvPr/>
          </p:nvSpPr>
          <p:spPr>
            <a:xfrm>
              <a:off x="8652009" y="277549"/>
              <a:ext cx="983981" cy="175001"/>
            </a:xfrm>
            <a:prstGeom prst="roundRect">
              <a:avLst/>
            </a:prstGeom>
            <a:solidFill>
              <a:schemeClr val="tx2"/>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pPr lvl="0" defTabSz="457067">
                <a:defRPr/>
              </a:pPr>
              <a:r>
                <a:rPr lang="cs-CZ" sz="500" dirty="0">
                  <a:solidFill>
                    <a:schemeClr val="bg1"/>
                  </a:solidFill>
                </a:rPr>
                <a:t>NVR Stone -  </a:t>
              </a:r>
              <a:r>
                <a:rPr lang="cs-CZ" sz="500" dirty="0" err="1">
                  <a:solidFill>
                    <a:schemeClr val="bg1"/>
                  </a:solidFill>
                </a:rPr>
                <a:t>Warm</a:t>
              </a:r>
              <a:r>
                <a:rPr lang="cs-CZ" sz="500" dirty="0">
                  <a:solidFill>
                    <a:schemeClr val="bg1"/>
                  </a:solidFill>
                </a:rPr>
                <a:t> </a:t>
              </a:r>
              <a:r>
                <a:rPr lang="cs-CZ" sz="500" dirty="0" err="1">
                  <a:solidFill>
                    <a:schemeClr val="bg1"/>
                  </a:solidFill>
                </a:rPr>
                <a:t>gray</a:t>
              </a:r>
              <a:r>
                <a:rPr lang="cs-CZ" sz="500" dirty="0">
                  <a:solidFill>
                    <a:schemeClr val="bg1"/>
                  </a:solidFill>
                </a:rPr>
                <a:t> 11 c</a:t>
              </a:r>
            </a:p>
            <a:p>
              <a:pPr lvl="0" defTabSz="457067">
                <a:defRPr/>
              </a:pPr>
              <a:r>
                <a:rPr lang="cs-CZ" sz="500" dirty="0">
                  <a:solidFill>
                    <a:schemeClr val="bg1"/>
                  </a:solidFill>
                </a:rPr>
                <a:t>RGB: 106-94-79, HEX 6A5E4F</a:t>
              </a:r>
            </a:p>
          </p:txBody>
        </p:sp>
        <p:sp>
          <p:nvSpPr>
            <p:cNvPr id="34" name="Obdélník: se zakulacenými rohy 33">
              <a:extLst>
                <a:ext uri="{FF2B5EF4-FFF2-40B4-BE49-F238E27FC236}">
                  <a16:creationId xmlns:a16="http://schemas.microsoft.com/office/drawing/2014/main" id="{B89F7348-873C-4BF9-A479-078F2F5B0F83}"/>
                </a:ext>
              </a:extLst>
            </p:cNvPr>
            <p:cNvSpPr/>
            <p:nvPr/>
          </p:nvSpPr>
          <p:spPr>
            <a:xfrm>
              <a:off x="8652008" y="1320669"/>
              <a:ext cx="983981" cy="172690"/>
            </a:xfrm>
            <a:prstGeom prst="roundRect">
              <a:avLst/>
            </a:prstGeom>
            <a:solidFill>
              <a:srgbClr val="9A0000"/>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cs-CZ" sz="500" dirty="0">
                  <a:solidFill>
                    <a:schemeClr val="bg1"/>
                  </a:solidFill>
                </a:rPr>
                <a:t>NVR 3Red</a:t>
              </a:r>
            </a:p>
            <a:p>
              <a:pPr lvl="0" defTabSz="457067">
                <a:defRPr/>
              </a:pPr>
              <a:r>
                <a:rPr lang="cs-CZ" sz="500" dirty="0">
                  <a:solidFill>
                    <a:schemeClr val="bg1"/>
                  </a:solidFill>
                </a:rPr>
                <a:t>RGB: 154-0-0, HEX: 9A0000 </a:t>
              </a:r>
            </a:p>
          </p:txBody>
        </p:sp>
        <p:sp>
          <p:nvSpPr>
            <p:cNvPr id="35" name="Obdélník: se zakulacenými rohy 34">
              <a:extLst>
                <a:ext uri="{FF2B5EF4-FFF2-40B4-BE49-F238E27FC236}">
                  <a16:creationId xmlns:a16="http://schemas.microsoft.com/office/drawing/2014/main" id="{3E908705-6148-414D-AF44-BB09596C4A21}"/>
                </a:ext>
              </a:extLst>
            </p:cNvPr>
            <p:cNvSpPr/>
            <p:nvPr/>
          </p:nvSpPr>
          <p:spPr>
            <a:xfrm>
              <a:off x="8652008" y="1507909"/>
              <a:ext cx="983981" cy="175001"/>
            </a:xfrm>
            <a:prstGeom prst="roundRect">
              <a:avLst/>
            </a:prstGeom>
            <a:solidFill>
              <a:srgbClr val="CC4D00"/>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cs-CZ" sz="500" dirty="0">
                  <a:solidFill>
                    <a:schemeClr val="bg1"/>
                  </a:solidFill>
                </a:rPr>
                <a:t>NVR 3Orange</a:t>
              </a:r>
            </a:p>
            <a:p>
              <a:pPr lvl="0" defTabSz="457067">
                <a:defRPr/>
              </a:pPr>
              <a:r>
                <a:rPr lang="cs-CZ" sz="500" dirty="0">
                  <a:solidFill>
                    <a:schemeClr val="bg1"/>
                  </a:solidFill>
                </a:rPr>
                <a:t>RGB: 204-77-0, HEX: CC4D00</a:t>
              </a:r>
            </a:p>
          </p:txBody>
        </p:sp>
        <p:sp>
          <p:nvSpPr>
            <p:cNvPr id="36" name="Obdélník: se zakulacenými rohy 35">
              <a:extLst>
                <a:ext uri="{FF2B5EF4-FFF2-40B4-BE49-F238E27FC236}">
                  <a16:creationId xmlns:a16="http://schemas.microsoft.com/office/drawing/2014/main" id="{D6165881-3F3B-4098-A5B9-64D1B9A90AFA}"/>
                </a:ext>
              </a:extLst>
            </p:cNvPr>
            <p:cNvSpPr/>
            <p:nvPr/>
          </p:nvSpPr>
          <p:spPr>
            <a:xfrm>
              <a:off x="8652008" y="1889870"/>
              <a:ext cx="983981" cy="175000"/>
            </a:xfrm>
            <a:prstGeom prst="roundRect">
              <a:avLst/>
            </a:prstGeom>
            <a:solidFill>
              <a:srgbClr val="0E0059"/>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cs-CZ" sz="500" dirty="0">
                  <a:solidFill>
                    <a:schemeClr val="bg1"/>
                  </a:solidFill>
                </a:rPr>
                <a:t>NVR 3Navy</a:t>
              </a:r>
            </a:p>
            <a:p>
              <a:pPr lvl="0" defTabSz="457067">
                <a:defRPr/>
              </a:pPr>
              <a:r>
                <a:rPr lang="cs-CZ" sz="500" dirty="0">
                  <a:solidFill>
                    <a:schemeClr val="bg1"/>
                  </a:solidFill>
                </a:rPr>
                <a:t>RGB: 14-0-89, HEX: 0E0059</a:t>
              </a:r>
            </a:p>
          </p:txBody>
        </p:sp>
        <p:sp>
          <p:nvSpPr>
            <p:cNvPr id="37" name="Obdélník: se zakulacenými rohy 36">
              <a:extLst>
                <a:ext uri="{FF2B5EF4-FFF2-40B4-BE49-F238E27FC236}">
                  <a16:creationId xmlns:a16="http://schemas.microsoft.com/office/drawing/2014/main" id="{CB7D7FAD-6E25-4743-B5B1-EC10767459B3}"/>
                </a:ext>
              </a:extLst>
            </p:cNvPr>
            <p:cNvSpPr/>
            <p:nvPr/>
          </p:nvSpPr>
          <p:spPr>
            <a:xfrm>
              <a:off x="8652008" y="1701504"/>
              <a:ext cx="983981" cy="175000"/>
            </a:xfrm>
            <a:prstGeom prst="roundRect">
              <a:avLst/>
            </a:prstGeom>
            <a:solidFill>
              <a:srgbClr val="FFD160"/>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cs-CZ" sz="500" dirty="0">
                  <a:solidFill>
                    <a:schemeClr val="bg1"/>
                  </a:solidFill>
                </a:rPr>
                <a:t>NVR 3Yellow</a:t>
              </a:r>
            </a:p>
            <a:p>
              <a:pPr lvl="0" defTabSz="457067">
                <a:defRPr/>
              </a:pPr>
              <a:r>
                <a:rPr lang="cs-CZ" sz="500" dirty="0">
                  <a:solidFill>
                    <a:schemeClr val="bg1"/>
                  </a:solidFill>
                </a:rPr>
                <a:t>RGB: 255-209-96, HEX: FFD160</a:t>
              </a:r>
            </a:p>
          </p:txBody>
        </p:sp>
        <p:sp>
          <p:nvSpPr>
            <p:cNvPr id="38" name="Obdélník: se zakulacenými rohy 37">
              <a:extLst>
                <a:ext uri="{FF2B5EF4-FFF2-40B4-BE49-F238E27FC236}">
                  <a16:creationId xmlns:a16="http://schemas.microsoft.com/office/drawing/2014/main" id="{D0E3E1E2-20DD-46D1-8096-DE210F9BD513}"/>
                </a:ext>
              </a:extLst>
            </p:cNvPr>
            <p:cNvSpPr/>
            <p:nvPr/>
          </p:nvSpPr>
          <p:spPr>
            <a:xfrm>
              <a:off x="8652007" y="2270289"/>
              <a:ext cx="983981" cy="175000"/>
            </a:xfrm>
            <a:prstGeom prst="roundRect">
              <a:avLst/>
            </a:prstGeom>
            <a:solidFill>
              <a:srgbClr val="00A5A6"/>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cs-CZ" sz="500" dirty="0">
                  <a:solidFill>
                    <a:schemeClr val="bg1"/>
                  </a:solidFill>
                </a:rPr>
                <a:t>NVR 3Ocean</a:t>
              </a:r>
            </a:p>
            <a:p>
              <a:pPr lvl="0" defTabSz="457067">
                <a:defRPr/>
              </a:pPr>
              <a:r>
                <a:rPr lang="cs-CZ" sz="500" dirty="0">
                  <a:solidFill>
                    <a:schemeClr val="bg1"/>
                  </a:solidFill>
                </a:rPr>
                <a:t>RGB: 0-165-167, HEX: 00A5A7</a:t>
              </a:r>
            </a:p>
          </p:txBody>
        </p:sp>
        <p:sp>
          <p:nvSpPr>
            <p:cNvPr id="39" name="Obdélník: se zakulacenými rohy 38">
              <a:extLst>
                <a:ext uri="{FF2B5EF4-FFF2-40B4-BE49-F238E27FC236}">
                  <a16:creationId xmlns:a16="http://schemas.microsoft.com/office/drawing/2014/main" id="{ADE3DDCF-927C-44AA-AE7F-7268C62F4A6C}"/>
                </a:ext>
              </a:extLst>
            </p:cNvPr>
            <p:cNvSpPr/>
            <p:nvPr/>
          </p:nvSpPr>
          <p:spPr>
            <a:xfrm>
              <a:off x="8652008" y="1131148"/>
              <a:ext cx="983981" cy="175000"/>
            </a:xfrm>
            <a:prstGeom prst="roundRect">
              <a:avLst/>
            </a:prstGeom>
            <a:solidFill>
              <a:srgbClr val="00A2FF"/>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NVR </a:t>
              </a:r>
              <a:r>
                <a:rPr lang="cs-CZ" sz="500" dirty="0" err="1">
                  <a:solidFill>
                    <a:schemeClr val="bg1"/>
                  </a:solidFill>
                </a:rPr>
                <a:t>Sky</a:t>
              </a:r>
              <a:endParaRPr lang="cs-CZ" sz="500" dirty="0">
                <a:solidFill>
                  <a:schemeClr val="bg1"/>
                </a:solidFill>
              </a:endParaRPr>
            </a:p>
            <a:p>
              <a:r>
                <a:rPr lang="cs-CZ" sz="500" dirty="0">
                  <a:solidFill>
                    <a:schemeClr val="bg1"/>
                  </a:solidFill>
                </a:rPr>
                <a:t>RGB: 0-162-255, HEX: 00A2FF</a:t>
              </a:r>
              <a:endParaRPr lang="en-US" sz="500" dirty="0">
                <a:solidFill>
                  <a:schemeClr val="bg1"/>
                </a:solidFill>
              </a:endParaRPr>
            </a:p>
          </p:txBody>
        </p:sp>
        <p:sp>
          <p:nvSpPr>
            <p:cNvPr id="40" name="Obdélník: se zakulacenými rohy 39">
              <a:extLst>
                <a:ext uri="{FF2B5EF4-FFF2-40B4-BE49-F238E27FC236}">
                  <a16:creationId xmlns:a16="http://schemas.microsoft.com/office/drawing/2014/main" id="{4F9D24F8-FCD0-41B9-AF90-F4ECED8BE207}"/>
                </a:ext>
              </a:extLst>
            </p:cNvPr>
            <p:cNvSpPr/>
            <p:nvPr/>
          </p:nvSpPr>
          <p:spPr>
            <a:xfrm>
              <a:off x="8652009" y="-297058"/>
              <a:ext cx="983981" cy="175000"/>
            </a:xfrm>
            <a:prstGeom prst="roundRect">
              <a:avLst/>
            </a:prstGeom>
            <a:solidFill>
              <a:schemeClr val="bg1"/>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cs-CZ" sz="500" dirty="0">
                  <a:solidFill>
                    <a:schemeClr val="tx1"/>
                  </a:solidFill>
                </a:rPr>
                <a:t>NVR </a:t>
              </a:r>
              <a:r>
                <a:rPr lang="cs-CZ" sz="500" dirty="0" err="1">
                  <a:solidFill>
                    <a:schemeClr val="tx1"/>
                  </a:solidFill>
                </a:rPr>
                <a:t>White</a:t>
              </a:r>
              <a:r>
                <a:rPr lang="cs-CZ" sz="500" dirty="0">
                  <a:solidFill>
                    <a:schemeClr val="tx1"/>
                  </a:solidFill>
                </a:rPr>
                <a:t> – PANTONE (no </a:t>
              </a:r>
              <a:r>
                <a:rPr lang="cs-CZ" sz="500" dirty="0" err="1">
                  <a:solidFill>
                    <a:schemeClr val="tx1"/>
                  </a:solidFill>
                </a:rPr>
                <a:t>color</a:t>
              </a:r>
              <a:r>
                <a:rPr lang="cs-CZ" sz="500" dirty="0">
                  <a:solidFill>
                    <a:schemeClr val="tx1"/>
                  </a:solidFill>
                </a:rPr>
                <a:t>)</a:t>
              </a:r>
            </a:p>
            <a:p>
              <a:r>
                <a:rPr lang="cs-CZ" sz="500" dirty="0">
                  <a:solidFill>
                    <a:schemeClr val="tx1"/>
                  </a:solidFill>
                </a:rPr>
                <a:t>RGB: 255-255-255, HEX: FFFFFF</a:t>
              </a:r>
              <a:endParaRPr lang="en-US" sz="500" dirty="0">
                <a:solidFill>
                  <a:schemeClr val="tx1"/>
                </a:solidFill>
              </a:endParaRPr>
            </a:p>
          </p:txBody>
        </p:sp>
        <p:sp>
          <p:nvSpPr>
            <p:cNvPr id="41" name="TextovéPole 40">
              <a:extLst>
                <a:ext uri="{FF2B5EF4-FFF2-40B4-BE49-F238E27FC236}">
                  <a16:creationId xmlns:a16="http://schemas.microsoft.com/office/drawing/2014/main" id="{564BF6D9-B939-46D0-98A3-2BE8E4699ED1}"/>
                </a:ext>
              </a:extLst>
            </p:cNvPr>
            <p:cNvSpPr txBox="1"/>
            <p:nvPr/>
          </p:nvSpPr>
          <p:spPr>
            <a:xfrm rot="16200000">
              <a:off x="7769531" y="1590100"/>
              <a:ext cx="1503332" cy="215444"/>
            </a:xfrm>
            <a:prstGeom prst="rect">
              <a:avLst/>
            </a:prstGeom>
            <a:noFill/>
            <a:ln>
              <a:noFill/>
            </a:ln>
          </p:spPr>
          <p:txBody>
            <a:bodyPr wrap="square" rtlCol="0">
              <a:spAutoFit/>
            </a:bodyPr>
            <a:lstStyle/>
            <a:p>
              <a:pPr algn="r"/>
              <a:r>
                <a:rPr lang="cs-CZ" sz="800" dirty="0"/>
                <a:t>NVR rozšířené barvy</a:t>
              </a:r>
            </a:p>
          </p:txBody>
        </p:sp>
        <p:sp>
          <p:nvSpPr>
            <p:cNvPr id="54" name="Obdélník: se zakulacenými rohy 53">
              <a:extLst>
                <a:ext uri="{FF2B5EF4-FFF2-40B4-BE49-F238E27FC236}">
                  <a16:creationId xmlns:a16="http://schemas.microsoft.com/office/drawing/2014/main" id="{93585173-5936-400F-889C-27B90A3A80EF}"/>
                </a:ext>
              </a:extLst>
            </p:cNvPr>
            <p:cNvSpPr/>
            <p:nvPr/>
          </p:nvSpPr>
          <p:spPr>
            <a:xfrm>
              <a:off x="8652009" y="944812"/>
              <a:ext cx="983981" cy="175000"/>
            </a:xfrm>
            <a:prstGeom prst="roundRect">
              <a:avLst/>
            </a:prstGeom>
            <a:solidFill>
              <a:srgbClr val="FF9218"/>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NVR Tangerine</a:t>
              </a:r>
            </a:p>
            <a:p>
              <a:r>
                <a:rPr lang="cs-CZ" sz="500" dirty="0">
                  <a:solidFill>
                    <a:schemeClr val="bg1"/>
                  </a:solidFill>
                </a:rPr>
                <a:t>RGB: 255-146-24, HEX: FF9218</a:t>
              </a:r>
            </a:p>
          </p:txBody>
        </p:sp>
        <p:sp>
          <p:nvSpPr>
            <p:cNvPr id="55" name="Obdélník: se zakulacenými rohy 54">
              <a:extLst>
                <a:ext uri="{FF2B5EF4-FFF2-40B4-BE49-F238E27FC236}">
                  <a16:creationId xmlns:a16="http://schemas.microsoft.com/office/drawing/2014/main" id="{D97A92D3-9F37-4C3D-84BF-DC4568A9E6D8}"/>
                </a:ext>
              </a:extLst>
            </p:cNvPr>
            <p:cNvSpPr/>
            <p:nvPr/>
          </p:nvSpPr>
          <p:spPr>
            <a:xfrm>
              <a:off x="8652008" y="2082181"/>
              <a:ext cx="983981" cy="175001"/>
            </a:xfrm>
            <a:prstGeom prst="roundRect">
              <a:avLst/>
            </a:prstGeom>
            <a:solidFill>
              <a:srgbClr val="00488E"/>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cs-CZ" sz="500" dirty="0">
                  <a:solidFill>
                    <a:schemeClr val="bg1"/>
                  </a:solidFill>
                </a:rPr>
                <a:t>NVR 3Royal</a:t>
              </a:r>
            </a:p>
            <a:p>
              <a:pPr lvl="0" defTabSz="457067">
                <a:defRPr/>
              </a:pPr>
              <a:r>
                <a:rPr lang="cs-CZ" sz="500" dirty="0">
                  <a:solidFill>
                    <a:schemeClr val="bg1"/>
                  </a:solidFill>
                </a:rPr>
                <a:t>RGB: 0-72-142, HEX: 00488E</a:t>
              </a:r>
            </a:p>
          </p:txBody>
        </p:sp>
        <p:sp>
          <p:nvSpPr>
            <p:cNvPr id="56" name="Obdélník: se zakulacenými rohy 55">
              <a:extLst>
                <a:ext uri="{FF2B5EF4-FFF2-40B4-BE49-F238E27FC236}">
                  <a16:creationId xmlns:a16="http://schemas.microsoft.com/office/drawing/2014/main" id="{9919A770-C455-4181-AD27-94DF8A6AF629}"/>
                </a:ext>
              </a:extLst>
            </p:cNvPr>
            <p:cNvSpPr/>
            <p:nvPr/>
          </p:nvSpPr>
          <p:spPr>
            <a:xfrm>
              <a:off x="8652008" y="655515"/>
              <a:ext cx="983981" cy="175001"/>
            </a:xfrm>
            <a:prstGeom prst="roundRect">
              <a:avLst/>
            </a:prstGeom>
            <a:solidFill>
              <a:srgbClr val="2864A2"/>
            </a:solidFill>
            <a:ln>
              <a:noFill/>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cs-CZ" sz="500" dirty="0">
                  <a:solidFill>
                    <a:schemeClr val="bg1"/>
                  </a:solidFill>
                </a:rPr>
                <a:t>NVR Blue -  PANTONE 7684-c</a:t>
              </a:r>
            </a:p>
            <a:p>
              <a:r>
                <a:rPr lang="cs-CZ" sz="500" dirty="0">
                  <a:solidFill>
                    <a:schemeClr val="bg1"/>
                  </a:solidFill>
                </a:rPr>
                <a:t>RGB: 40-100, 162, HEX: 2864A2</a:t>
              </a:r>
            </a:p>
          </p:txBody>
        </p:sp>
        <p:sp>
          <p:nvSpPr>
            <p:cNvPr id="57" name="Obdélník: se zakulacenými rohy 56">
              <a:extLst>
                <a:ext uri="{FF2B5EF4-FFF2-40B4-BE49-F238E27FC236}">
                  <a16:creationId xmlns:a16="http://schemas.microsoft.com/office/drawing/2014/main" id="{0534574B-490B-4065-AB7A-A7B29516FC68}"/>
                </a:ext>
              </a:extLst>
            </p:cNvPr>
            <p:cNvSpPr/>
            <p:nvPr/>
          </p:nvSpPr>
          <p:spPr>
            <a:xfrm>
              <a:off x="8652009" y="464904"/>
              <a:ext cx="983981" cy="175000"/>
            </a:xfrm>
            <a:prstGeom prst="roundRect">
              <a:avLst/>
            </a:prstGeom>
            <a:solidFill>
              <a:srgbClr val="FE6803"/>
            </a:solidFill>
            <a:ln>
              <a:noFill/>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cs-CZ" sz="500" dirty="0">
                  <a:solidFill>
                    <a:schemeClr val="bg1"/>
                  </a:solidFill>
                </a:rPr>
                <a:t>NVR Orange - PANTONE 1585-c</a:t>
              </a:r>
            </a:p>
            <a:p>
              <a:r>
                <a:rPr lang="cs-CZ" sz="500" dirty="0">
                  <a:solidFill>
                    <a:schemeClr val="bg1"/>
                  </a:solidFill>
                </a:rPr>
                <a:t>RGB: 254-104-4, HEX: FE6804</a:t>
              </a:r>
            </a:p>
          </p:txBody>
        </p:sp>
        <p:sp>
          <p:nvSpPr>
            <p:cNvPr id="60" name="Obdélník: se zakulacenými rohy 59">
              <a:extLst>
                <a:ext uri="{FF2B5EF4-FFF2-40B4-BE49-F238E27FC236}">
                  <a16:creationId xmlns:a16="http://schemas.microsoft.com/office/drawing/2014/main" id="{AC9AADE5-C85B-4D85-B966-B8CAB22B46B3}"/>
                </a:ext>
              </a:extLst>
            </p:cNvPr>
            <p:cNvSpPr/>
            <p:nvPr/>
          </p:nvSpPr>
          <p:spPr>
            <a:xfrm>
              <a:off x="8652006" y="2761568"/>
              <a:ext cx="983981" cy="175000"/>
            </a:xfrm>
            <a:prstGeom prst="roundRect">
              <a:avLst/>
            </a:prstGeom>
            <a:solidFill>
              <a:srgbClr val="3892DA"/>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MS D365, </a:t>
              </a:r>
              <a:r>
                <a:rPr lang="cs-CZ" sz="500" dirty="0" err="1">
                  <a:solidFill>
                    <a:schemeClr val="bg1"/>
                  </a:solidFill>
                </a:rPr>
                <a:t>SharPoint</a:t>
              </a:r>
              <a:r>
                <a:rPr lang="cs-CZ" sz="500" dirty="0">
                  <a:solidFill>
                    <a:schemeClr val="bg1"/>
                  </a:solidFill>
                </a:rPr>
                <a:t> ….</a:t>
              </a:r>
            </a:p>
            <a:p>
              <a:r>
                <a:rPr lang="cs-CZ" sz="500" dirty="0">
                  <a:solidFill>
                    <a:schemeClr val="bg1"/>
                  </a:solidFill>
                </a:rPr>
                <a:t>RGB: 56-146-218, HEX: 3892DA</a:t>
              </a:r>
            </a:p>
          </p:txBody>
        </p:sp>
        <p:sp>
          <p:nvSpPr>
            <p:cNvPr id="61" name="Obdélník: se zakulacenými rohy 60">
              <a:extLst>
                <a:ext uri="{FF2B5EF4-FFF2-40B4-BE49-F238E27FC236}">
                  <a16:creationId xmlns:a16="http://schemas.microsoft.com/office/drawing/2014/main" id="{3F0918E4-D0F9-4806-B4EE-ACD60F0BA57E}"/>
                </a:ext>
              </a:extLst>
            </p:cNvPr>
            <p:cNvSpPr/>
            <p:nvPr/>
          </p:nvSpPr>
          <p:spPr>
            <a:xfrm>
              <a:off x="8652006" y="2956803"/>
              <a:ext cx="983981" cy="175001"/>
            </a:xfrm>
            <a:prstGeom prst="roundRect">
              <a:avLst/>
            </a:prstGeom>
            <a:solidFill>
              <a:srgbClr val="00B6C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MS D365 Business Central</a:t>
              </a:r>
            </a:p>
            <a:p>
              <a:r>
                <a:rPr lang="cs-CZ" sz="500" dirty="0">
                  <a:solidFill>
                    <a:schemeClr val="bg1"/>
                  </a:solidFill>
                </a:rPr>
                <a:t>RGB: 0-182-194, HEX: 00B6C2</a:t>
              </a:r>
            </a:p>
          </p:txBody>
        </p:sp>
        <p:sp>
          <p:nvSpPr>
            <p:cNvPr id="62" name="Obdélník: se zakulacenými rohy 61">
              <a:extLst>
                <a:ext uri="{FF2B5EF4-FFF2-40B4-BE49-F238E27FC236}">
                  <a16:creationId xmlns:a16="http://schemas.microsoft.com/office/drawing/2014/main" id="{3E90F118-11EE-4D5C-A7C8-6B8619320292}"/>
                </a:ext>
              </a:extLst>
            </p:cNvPr>
            <p:cNvSpPr/>
            <p:nvPr/>
          </p:nvSpPr>
          <p:spPr>
            <a:xfrm>
              <a:off x="8652006" y="3152039"/>
              <a:ext cx="983981" cy="175001"/>
            </a:xfrm>
            <a:prstGeom prst="roundRect">
              <a:avLst/>
            </a:prstGeom>
            <a:solidFill>
              <a:srgbClr val="F2C81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MS </a:t>
              </a:r>
              <a:r>
                <a:rPr lang="cs-CZ" sz="500" dirty="0" err="1">
                  <a:solidFill>
                    <a:schemeClr val="bg1"/>
                  </a:solidFill>
                </a:rPr>
                <a:t>Power</a:t>
              </a:r>
              <a:r>
                <a:rPr lang="cs-CZ" sz="500" dirty="0">
                  <a:solidFill>
                    <a:schemeClr val="bg1"/>
                  </a:solidFill>
                </a:rPr>
                <a:t> BI</a:t>
              </a:r>
            </a:p>
            <a:p>
              <a:r>
                <a:rPr lang="cs-CZ" sz="500" dirty="0">
                  <a:solidFill>
                    <a:schemeClr val="bg1"/>
                  </a:solidFill>
                </a:rPr>
                <a:t>RGB: 242-200-17, HEX: F2C811</a:t>
              </a:r>
            </a:p>
          </p:txBody>
        </p:sp>
        <p:sp>
          <p:nvSpPr>
            <p:cNvPr id="63" name="Obdélník: se zakulacenými rohy 62">
              <a:extLst>
                <a:ext uri="{FF2B5EF4-FFF2-40B4-BE49-F238E27FC236}">
                  <a16:creationId xmlns:a16="http://schemas.microsoft.com/office/drawing/2014/main" id="{D0956D90-B6DA-4A40-86FC-D70FFAA5E5E1}"/>
                </a:ext>
              </a:extLst>
            </p:cNvPr>
            <p:cNvSpPr/>
            <p:nvPr/>
          </p:nvSpPr>
          <p:spPr>
            <a:xfrm>
              <a:off x="8652005" y="3346564"/>
              <a:ext cx="983981" cy="172690"/>
            </a:xfrm>
            <a:prstGeom prst="roundRect">
              <a:avLst/>
            </a:prstGeom>
            <a:solidFill>
              <a:srgbClr val="5F166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MS </a:t>
              </a:r>
              <a:r>
                <a:rPr lang="cs-CZ" sz="500" dirty="0" err="1">
                  <a:solidFill>
                    <a:schemeClr val="bg1"/>
                  </a:solidFill>
                </a:rPr>
                <a:t>Power</a:t>
              </a:r>
              <a:r>
                <a:rPr lang="cs-CZ" sz="500" dirty="0">
                  <a:solidFill>
                    <a:schemeClr val="bg1"/>
                  </a:solidFill>
                </a:rPr>
                <a:t> </a:t>
              </a:r>
              <a:r>
                <a:rPr lang="cs-CZ" sz="500" dirty="0" err="1">
                  <a:solidFill>
                    <a:schemeClr val="bg1"/>
                  </a:solidFill>
                </a:rPr>
                <a:t>Apps</a:t>
              </a:r>
              <a:endParaRPr lang="cs-CZ" sz="500" dirty="0">
                <a:solidFill>
                  <a:schemeClr val="bg1"/>
                </a:solidFill>
              </a:endParaRPr>
            </a:p>
            <a:p>
              <a:r>
                <a:rPr lang="cs-CZ" sz="500" dirty="0">
                  <a:solidFill>
                    <a:schemeClr val="bg1"/>
                  </a:solidFill>
                </a:rPr>
                <a:t>RGB: 95-22-97, HEX: 5F1661</a:t>
              </a:r>
            </a:p>
          </p:txBody>
        </p:sp>
        <p:sp>
          <p:nvSpPr>
            <p:cNvPr id="64" name="Obdélník: se zakulacenými rohy 63">
              <a:extLst>
                <a:ext uri="{FF2B5EF4-FFF2-40B4-BE49-F238E27FC236}">
                  <a16:creationId xmlns:a16="http://schemas.microsoft.com/office/drawing/2014/main" id="{611E1431-85DC-4B64-AAA8-EB63EDBB0B92}"/>
                </a:ext>
              </a:extLst>
            </p:cNvPr>
            <p:cNvSpPr/>
            <p:nvPr/>
          </p:nvSpPr>
          <p:spPr>
            <a:xfrm>
              <a:off x="8652004" y="3539460"/>
              <a:ext cx="983981" cy="175001"/>
            </a:xfrm>
            <a:prstGeom prst="roundRect">
              <a:avLst/>
            </a:prstGeom>
            <a:solidFill>
              <a:srgbClr val="0A5CFF"/>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MS </a:t>
              </a:r>
              <a:r>
                <a:rPr lang="cs-CZ" sz="500" dirty="0" err="1">
                  <a:solidFill>
                    <a:schemeClr val="bg1"/>
                  </a:solidFill>
                </a:rPr>
                <a:t>Power</a:t>
              </a:r>
              <a:r>
                <a:rPr lang="cs-CZ" sz="500" dirty="0">
                  <a:solidFill>
                    <a:schemeClr val="bg1"/>
                  </a:solidFill>
                </a:rPr>
                <a:t> </a:t>
              </a:r>
              <a:r>
                <a:rPr lang="cs-CZ" sz="500" dirty="0" err="1">
                  <a:solidFill>
                    <a:schemeClr val="bg1"/>
                  </a:solidFill>
                </a:rPr>
                <a:t>Flow</a:t>
              </a:r>
              <a:endParaRPr lang="cs-CZ" sz="500" dirty="0">
                <a:solidFill>
                  <a:schemeClr val="bg1"/>
                </a:solidFill>
              </a:endParaRPr>
            </a:p>
            <a:p>
              <a:r>
                <a:rPr lang="cs-CZ" sz="500" dirty="0">
                  <a:solidFill>
                    <a:schemeClr val="bg1"/>
                  </a:solidFill>
                </a:rPr>
                <a:t>RGB: 10-92-255, HEX: 0A5CFF</a:t>
              </a:r>
            </a:p>
          </p:txBody>
        </p:sp>
        <p:sp>
          <p:nvSpPr>
            <p:cNvPr id="65" name="Obdélník: se zakulacenými rohy 64">
              <a:extLst>
                <a:ext uri="{FF2B5EF4-FFF2-40B4-BE49-F238E27FC236}">
                  <a16:creationId xmlns:a16="http://schemas.microsoft.com/office/drawing/2014/main" id="{D34785D1-58C0-442F-8B96-797CCD2459F4}"/>
                </a:ext>
              </a:extLst>
            </p:cNvPr>
            <p:cNvSpPr/>
            <p:nvPr/>
          </p:nvSpPr>
          <p:spPr>
            <a:xfrm>
              <a:off x="8652004" y="3737036"/>
              <a:ext cx="983981" cy="175000"/>
            </a:xfrm>
            <a:prstGeom prst="round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MS Green</a:t>
              </a:r>
            </a:p>
            <a:p>
              <a:r>
                <a:rPr lang="cs-CZ" sz="500" dirty="0">
                  <a:solidFill>
                    <a:schemeClr val="bg1"/>
                  </a:solidFill>
                </a:rPr>
                <a:t>RGB: 16-124-16, HEX: 107C10</a:t>
              </a:r>
            </a:p>
          </p:txBody>
        </p:sp>
        <p:sp>
          <p:nvSpPr>
            <p:cNvPr id="66" name="Obdélník: se zakulacenými rohy 65">
              <a:extLst>
                <a:ext uri="{FF2B5EF4-FFF2-40B4-BE49-F238E27FC236}">
                  <a16:creationId xmlns:a16="http://schemas.microsoft.com/office/drawing/2014/main" id="{678F7C91-7FCB-4777-AAD4-746FC78B24F0}"/>
                </a:ext>
              </a:extLst>
            </p:cNvPr>
            <p:cNvSpPr/>
            <p:nvPr/>
          </p:nvSpPr>
          <p:spPr>
            <a:xfrm>
              <a:off x="8652004" y="3938382"/>
              <a:ext cx="983981" cy="175000"/>
            </a:xfrm>
            <a:prstGeom prst="roundRect">
              <a:avLst/>
            </a:prstGeom>
            <a:solidFill>
              <a:srgbClr val="F65314"/>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Microsoft LOGO</a:t>
              </a:r>
            </a:p>
            <a:p>
              <a:r>
                <a:rPr lang="cs-CZ" sz="500" dirty="0">
                  <a:solidFill>
                    <a:schemeClr val="bg1"/>
                  </a:solidFill>
                </a:rPr>
                <a:t>RGB: 246-83-20, HEX: F65314</a:t>
              </a:r>
            </a:p>
          </p:txBody>
        </p:sp>
        <p:sp>
          <p:nvSpPr>
            <p:cNvPr id="67" name="Obdélník: se zakulacenými rohy 66">
              <a:extLst>
                <a:ext uri="{FF2B5EF4-FFF2-40B4-BE49-F238E27FC236}">
                  <a16:creationId xmlns:a16="http://schemas.microsoft.com/office/drawing/2014/main" id="{B67DB0C5-3AFF-4E2B-9330-94DCA4BC01B1}"/>
                </a:ext>
              </a:extLst>
            </p:cNvPr>
            <p:cNvSpPr/>
            <p:nvPr/>
          </p:nvSpPr>
          <p:spPr>
            <a:xfrm>
              <a:off x="8652004" y="4133686"/>
              <a:ext cx="983981" cy="175000"/>
            </a:xfrm>
            <a:prstGeom prst="roundRect">
              <a:avLst/>
            </a:prstGeom>
            <a:solidFill>
              <a:srgbClr val="00A1F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Microsoft LOGO</a:t>
              </a:r>
            </a:p>
            <a:p>
              <a:r>
                <a:rPr lang="cs-CZ" sz="500" dirty="0">
                  <a:solidFill>
                    <a:schemeClr val="bg1"/>
                  </a:solidFill>
                </a:rPr>
                <a:t>RGB: 0-161-241, HEX: 00A1F1</a:t>
              </a:r>
            </a:p>
          </p:txBody>
        </p:sp>
        <p:sp>
          <p:nvSpPr>
            <p:cNvPr id="68" name="Obdélník: se zakulacenými rohy 67">
              <a:extLst>
                <a:ext uri="{FF2B5EF4-FFF2-40B4-BE49-F238E27FC236}">
                  <a16:creationId xmlns:a16="http://schemas.microsoft.com/office/drawing/2014/main" id="{A80A77C3-A2A2-4589-8272-EFE193BB86C6}"/>
                </a:ext>
              </a:extLst>
            </p:cNvPr>
            <p:cNvSpPr/>
            <p:nvPr/>
          </p:nvSpPr>
          <p:spPr>
            <a:xfrm>
              <a:off x="8652003" y="4330181"/>
              <a:ext cx="983981" cy="175000"/>
            </a:xfrm>
            <a:prstGeom prst="roundRect">
              <a:avLst/>
            </a:prstGeom>
            <a:solidFill>
              <a:srgbClr val="7CBB00"/>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Microsoft LOGO</a:t>
              </a:r>
            </a:p>
            <a:p>
              <a:r>
                <a:rPr lang="cs-CZ" sz="500" dirty="0">
                  <a:solidFill>
                    <a:schemeClr val="bg1"/>
                  </a:solidFill>
                </a:rPr>
                <a:t>RGB: 124-187-0, HEX: 7CBB00</a:t>
              </a:r>
            </a:p>
          </p:txBody>
        </p:sp>
        <p:sp>
          <p:nvSpPr>
            <p:cNvPr id="69" name="Obdélník: se zakulacenými rohy 68">
              <a:extLst>
                <a:ext uri="{FF2B5EF4-FFF2-40B4-BE49-F238E27FC236}">
                  <a16:creationId xmlns:a16="http://schemas.microsoft.com/office/drawing/2014/main" id="{55243272-3966-4411-A5FA-F5C79EF7ABEF}"/>
                </a:ext>
              </a:extLst>
            </p:cNvPr>
            <p:cNvSpPr/>
            <p:nvPr/>
          </p:nvSpPr>
          <p:spPr>
            <a:xfrm>
              <a:off x="8652006" y="2568672"/>
              <a:ext cx="983981" cy="175000"/>
            </a:xfrm>
            <a:prstGeom prst="roundRect">
              <a:avLst/>
            </a:prstGeom>
            <a:solidFill>
              <a:srgbClr val="001C44"/>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MS Dynamics 365</a:t>
              </a:r>
            </a:p>
            <a:p>
              <a:r>
                <a:rPr lang="cs-CZ" sz="500" dirty="0">
                  <a:solidFill>
                    <a:schemeClr val="bg1"/>
                  </a:solidFill>
                </a:rPr>
                <a:t>RGB: 0-28-68, HEX: 001C44</a:t>
              </a:r>
            </a:p>
          </p:txBody>
        </p:sp>
        <p:sp>
          <p:nvSpPr>
            <p:cNvPr id="70" name="Obdélník: se zakulacenými rohy 69">
              <a:extLst>
                <a:ext uri="{FF2B5EF4-FFF2-40B4-BE49-F238E27FC236}">
                  <a16:creationId xmlns:a16="http://schemas.microsoft.com/office/drawing/2014/main" id="{87B88F17-0DE9-4FE0-8192-70500A8F61DF}"/>
                </a:ext>
              </a:extLst>
            </p:cNvPr>
            <p:cNvSpPr/>
            <p:nvPr/>
          </p:nvSpPr>
          <p:spPr>
            <a:xfrm>
              <a:off x="8652002" y="4525925"/>
              <a:ext cx="983981" cy="175000"/>
            </a:xfrm>
            <a:prstGeom prst="roundRect">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cs-CZ" sz="500" dirty="0">
                  <a:solidFill>
                    <a:schemeClr val="bg1"/>
                  </a:solidFill>
                </a:rPr>
                <a:t>Microsoft LOGO</a:t>
              </a:r>
            </a:p>
            <a:p>
              <a:r>
                <a:rPr lang="cs-CZ" sz="500" dirty="0">
                  <a:solidFill>
                    <a:schemeClr val="bg1"/>
                  </a:solidFill>
                </a:rPr>
                <a:t>RGB: 255-187-0, HEX: FFBB00</a:t>
              </a:r>
            </a:p>
          </p:txBody>
        </p:sp>
        <p:sp>
          <p:nvSpPr>
            <p:cNvPr id="73" name="TextovéPole 72">
              <a:extLst>
                <a:ext uri="{FF2B5EF4-FFF2-40B4-BE49-F238E27FC236}">
                  <a16:creationId xmlns:a16="http://schemas.microsoft.com/office/drawing/2014/main" id="{2D1CE2FB-3C1F-4C3B-A218-AEC27FD37166}"/>
                </a:ext>
              </a:extLst>
            </p:cNvPr>
            <p:cNvSpPr txBox="1"/>
            <p:nvPr/>
          </p:nvSpPr>
          <p:spPr>
            <a:xfrm rot="16200000">
              <a:off x="7521568" y="3460577"/>
              <a:ext cx="1999257" cy="215444"/>
            </a:xfrm>
            <a:prstGeom prst="rect">
              <a:avLst/>
            </a:prstGeom>
            <a:noFill/>
            <a:ln>
              <a:noFill/>
            </a:ln>
          </p:spPr>
          <p:txBody>
            <a:bodyPr wrap="square" rtlCol="0">
              <a:spAutoFit/>
            </a:bodyPr>
            <a:lstStyle/>
            <a:p>
              <a:pPr algn="r"/>
              <a:r>
                <a:rPr lang="cs-CZ" sz="800" dirty="0"/>
                <a:t>Microsoft barvy</a:t>
              </a:r>
            </a:p>
          </p:txBody>
        </p:sp>
      </p:grpSp>
      <p:sp>
        <p:nvSpPr>
          <p:cNvPr id="6" name="Nadpis 5">
            <a:extLst>
              <a:ext uri="{FF2B5EF4-FFF2-40B4-BE49-F238E27FC236}">
                <a16:creationId xmlns:a16="http://schemas.microsoft.com/office/drawing/2014/main" id="{AD39E725-3DE3-B345-80E8-D8B451EA76E3}"/>
              </a:ext>
            </a:extLst>
          </p:cNvPr>
          <p:cNvSpPr>
            <a:spLocks noGrp="1"/>
          </p:cNvSpPr>
          <p:nvPr>
            <p:ph type="title"/>
          </p:nvPr>
        </p:nvSpPr>
        <p:spPr/>
        <p:txBody>
          <a:bodyPr/>
          <a:lstStyle/>
          <a:p>
            <a:r>
              <a:rPr lang="cs-CZ" dirty="0" err="1"/>
              <a:t>Time</a:t>
            </a:r>
            <a:r>
              <a:rPr lang="cs-CZ" dirty="0"/>
              <a:t> </a:t>
            </a:r>
            <a:r>
              <a:rPr lang="cs-CZ" dirty="0" err="1"/>
              <a:t>saver</a:t>
            </a:r>
            <a:r>
              <a:rPr lang="cs-CZ" dirty="0"/>
              <a:t> </a:t>
            </a:r>
            <a:r>
              <a:rPr lang="cs-CZ" dirty="0" err="1"/>
              <a:t>slide</a:t>
            </a:r>
            <a:r>
              <a:rPr lang="cs-CZ" dirty="0"/>
              <a:t> – copy </a:t>
            </a:r>
            <a:r>
              <a:rPr lang="cs-CZ" dirty="0" err="1"/>
              <a:t>objects</a:t>
            </a:r>
            <a:r>
              <a:rPr lang="cs-CZ" dirty="0"/>
              <a:t> and use </a:t>
            </a:r>
            <a:r>
              <a:rPr lang="cs-CZ" dirty="0" err="1"/>
              <a:t>colours</a:t>
            </a:r>
            <a:endParaRPr lang="cs-CZ" dirty="0"/>
          </a:p>
        </p:txBody>
      </p:sp>
      <p:sp>
        <p:nvSpPr>
          <p:cNvPr id="7" name="Zástupný text 6">
            <a:extLst>
              <a:ext uri="{FF2B5EF4-FFF2-40B4-BE49-F238E27FC236}">
                <a16:creationId xmlns:a16="http://schemas.microsoft.com/office/drawing/2014/main" id="{E29F2F03-5028-A249-AC5F-9C1F1D79D66F}"/>
              </a:ext>
            </a:extLst>
          </p:cNvPr>
          <p:cNvSpPr>
            <a:spLocks noGrp="1"/>
          </p:cNvSpPr>
          <p:nvPr>
            <p:ph type="body" sz="quarter" idx="13"/>
          </p:nvPr>
        </p:nvSpPr>
        <p:spPr/>
        <p:txBody>
          <a:bodyPr/>
          <a:lstStyle/>
          <a:p>
            <a:endParaRPr lang="cs-CZ"/>
          </a:p>
        </p:txBody>
      </p:sp>
      <p:sp>
        <p:nvSpPr>
          <p:cNvPr id="88" name="Obdélník: se zakulacenými rohy 33">
            <a:extLst>
              <a:ext uri="{FF2B5EF4-FFF2-40B4-BE49-F238E27FC236}">
                <a16:creationId xmlns:a16="http://schemas.microsoft.com/office/drawing/2014/main" id="{A202B386-F9C9-F24A-872C-2D42CE938F3F}"/>
              </a:ext>
            </a:extLst>
          </p:cNvPr>
          <p:cNvSpPr/>
          <p:nvPr/>
        </p:nvSpPr>
        <p:spPr>
          <a:xfrm>
            <a:off x="6046489" y="2758956"/>
            <a:ext cx="1403007" cy="256321"/>
          </a:xfrm>
          <a:prstGeom prst="roundRect">
            <a:avLst/>
          </a:prstGeom>
          <a:solidFill>
            <a:srgbClr val="9A0000"/>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600" dirty="0">
                <a:solidFill>
                  <a:schemeClr val="bg1"/>
                </a:solidFill>
              </a:rPr>
              <a:t>NVR 3Red</a:t>
            </a:r>
          </a:p>
          <a:p>
            <a:pPr lvl="0" defTabSz="457067">
              <a:defRPr/>
            </a:pPr>
            <a:r>
              <a:rPr lang="en-US" sz="600" dirty="0">
                <a:solidFill>
                  <a:schemeClr val="bg1"/>
                </a:solidFill>
              </a:rPr>
              <a:t>RGB: 154-0-0, HEX: 9A0000 </a:t>
            </a:r>
          </a:p>
        </p:txBody>
      </p:sp>
      <p:sp>
        <p:nvSpPr>
          <p:cNvPr id="89" name="Obdélník: se zakulacenými rohy 34">
            <a:extLst>
              <a:ext uri="{FF2B5EF4-FFF2-40B4-BE49-F238E27FC236}">
                <a16:creationId xmlns:a16="http://schemas.microsoft.com/office/drawing/2014/main" id="{9EEBA919-F047-C54F-BEC2-E450DEAD2161}"/>
              </a:ext>
            </a:extLst>
          </p:cNvPr>
          <p:cNvSpPr/>
          <p:nvPr/>
        </p:nvSpPr>
        <p:spPr>
          <a:xfrm>
            <a:off x="6046489" y="3048969"/>
            <a:ext cx="1403004" cy="259751"/>
          </a:xfrm>
          <a:prstGeom prst="roundRect">
            <a:avLst/>
          </a:prstGeom>
          <a:solidFill>
            <a:srgbClr val="CC4D00"/>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600">
                <a:solidFill>
                  <a:schemeClr val="bg1"/>
                </a:solidFill>
              </a:rPr>
              <a:t>NVR 3Orange</a:t>
            </a:r>
          </a:p>
          <a:p>
            <a:pPr lvl="0" defTabSz="457067">
              <a:defRPr/>
            </a:pPr>
            <a:r>
              <a:rPr lang="en-US" sz="600">
                <a:solidFill>
                  <a:schemeClr val="bg1"/>
                </a:solidFill>
              </a:rPr>
              <a:t>RGB: 204-77-0, HEX: CC4D00</a:t>
            </a:r>
          </a:p>
        </p:txBody>
      </p:sp>
      <p:sp>
        <p:nvSpPr>
          <p:cNvPr id="90" name="Obdélník: se zakulacenými rohy 35">
            <a:extLst>
              <a:ext uri="{FF2B5EF4-FFF2-40B4-BE49-F238E27FC236}">
                <a16:creationId xmlns:a16="http://schemas.microsoft.com/office/drawing/2014/main" id="{3630262F-DF21-7341-919F-D61DAC7ADBF5}"/>
              </a:ext>
            </a:extLst>
          </p:cNvPr>
          <p:cNvSpPr/>
          <p:nvPr/>
        </p:nvSpPr>
        <p:spPr>
          <a:xfrm>
            <a:off x="6046489" y="3966990"/>
            <a:ext cx="1403004" cy="259750"/>
          </a:xfrm>
          <a:prstGeom prst="roundRect">
            <a:avLst/>
          </a:prstGeom>
          <a:solidFill>
            <a:srgbClr val="0E0059"/>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600">
                <a:solidFill>
                  <a:schemeClr val="bg1"/>
                </a:solidFill>
              </a:rPr>
              <a:t>NVR 3Navy</a:t>
            </a:r>
          </a:p>
          <a:p>
            <a:pPr lvl="0" defTabSz="457067">
              <a:defRPr/>
            </a:pPr>
            <a:r>
              <a:rPr lang="en-US" sz="600">
                <a:solidFill>
                  <a:schemeClr val="bg1"/>
                </a:solidFill>
              </a:rPr>
              <a:t>RGB: 14-0-89, HEX: 0E0059</a:t>
            </a:r>
          </a:p>
        </p:txBody>
      </p:sp>
      <p:sp>
        <p:nvSpPr>
          <p:cNvPr id="91" name="Obdélník: se zakulacenými rohy 36">
            <a:extLst>
              <a:ext uri="{FF2B5EF4-FFF2-40B4-BE49-F238E27FC236}">
                <a16:creationId xmlns:a16="http://schemas.microsoft.com/office/drawing/2014/main" id="{4BCFC67C-8C5E-8541-94DC-C9D78136A19C}"/>
              </a:ext>
            </a:extLst>
          </p:cNvPr>
          <p:cNvSpPr/>
          <p:nvPr/>
        </p:nvSpPr>
        <p:spPr>
          <a:xfrm>
            <a:off x="6046489" y="3639856"/>
            <a:ext cx="1403004" cy="259750"/>
          </a:xfrm>
          <a:prstGeom prst="roundRect">
            <a:avLst/>
          </a:prstGeom>
          <a:solidFill>
            <a:srgbClr val="FFD160"/>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600">
                <a:solidFill>
                  <a:schemeClr val="bg1"/>
                </a:solidFill>
              </a:rPr>
              <a:t>NVR 3Yellow</a:t>
            </a:r>
          </a:p>
          <a:p>
            <a:pPr lvl="0" defTabSz="457067">
              <a:defRPr/>
            </a:pPr>
            <a:r>
              <a:rPr lang="en-US" sz="600">
                <a:solidFill>
                  <a:schemeClr val="bg1"/>
                </a:solidFill>
              </a:rPr>
              <a:t>RGB: 255-209-96, HEX: FFD160</a:t>
            </a:r>
          </a:p>
        </p:txBody>
      </p:sp>
      <p:sp>
        <p:nvSpPr>
          <p:cNvPr id="92" name="Obdélník: se zakulacenými rohy 37">
            <a:extLst>
              <a:ext uri="{FF2B5EF4-FFF2-40B4-BE49-F238E27FC236}">
                <a16:creationId xmlns:a16="http://schemas.microsoft.com/office/drawing/2014/main" id="{DB43E72C-33AD-5E4F-BEBF-F7E3B29929B6}"/>
              </a:ext>
            </a:extLst>
          </p:cNvPr>
          <p:cNvSpPr/>
          <p:nvPr/>
        </p:nvSpPr>
        <p:spPr>
          <a:xfrm>
            <a:off x="6046489" y="3344741"/>
            <a:ext cx="1403004" cy="259750"/>
          </a:xfrm>
          <a:prstGeom prst="roundRect">
            <a:avLst/>
          </a:prstGeom>
          <a:solidFill>
            <a:srgbClr val="00A5A6"/>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600" dirty="0">
                <a:solidFill>
                  <a:schemeClr val="bg1"/>
                </a:solidFill>
              </a:rPr>
              <a:t>NVR 3Ocean</a:t>
            </a:r>
          </a:p>
          <a:p>
            <a:pPr lvl="0" defTabSz="457067">
              <a:defRPr/>
            </a:pPr>
            <a:r>
              <a:rPr lang="en-US" sz="600" dirty="0">
                <a:solidFill>
                  <a:schemeClr val="bg1"/>
                </a:solidFill>
              </a:rPr>
              <a:t>RGB: 0-165-167, HEX: 00A5A7</a:t>
            </a:r>
          </a:p>
        </p:txBody>
      </p:sp>
      <p:sp>
        <p:nvSpPr>
          <p:cNvPr id="93" name="Obdélník: se zakulacenými rohy 38">
            <a:extLst>
              <a:ext uri="{FF2B5EF4-FFF2-40B4-BE49-F238E27FC236}">
                <a16:creationId xmlns:a16="http://schemas.microsoft.com/office/drawing/2014/main" id="{968EB503-24B8-6141-BA5D-29124AD3C6DF}"/>
              </a:ext>
            </a:extLst>
          </p:cNvPr>
          <p:cNvSpPr/>
          <p:nvPr/>
        </p:nvSpPr>
        <p:spPr>
          <a:xfrm>
            <a:off x="6046489" y="4255427"/>
            <a:ext cx="1403004" cy="259750"/>
          </a:xfrm>
          <a:prstGeom prst="roundRect">
            <a:avLst/>
          </a:prstGeom>
          <a:solidFill>
            <a:srgbClr val="00A2FF"/>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dirty="0">
                <a:solidFill>
                  <a:schemeClr val="bg1"/>
                </a:solidFill>
              </a:rPr>
              <a:t>NVR Sky</a:t>
            </a:r>
          </a:p>
          <a:p>
            <a:r>
              <a:rPr lang="en-US" sz="600" dirty="0">
                <a:solidFill>
                  <a:schemeClr val="bg1"/>
                </a:solidFill>
              </a:rPr>
              <a:t>RGB: 0-162-255, HEX: 00A2FF</a:t>
            </a:r>
          </a:p>
        </p:txBody>
      </p:sp>
      <p:sp>
        <p:nvSpPr>
          <p:cNvPr id="94" name="TextovéPole 93">
            <a:extLst>
              <a:ext uri="{FF2B5EF4-FFF2-40B4-BE49-F238E27FC236}">
                <a16:creationId xmlns:a16="http://schemas.microsoft.com/office/drawing/2014/main" id="{2C3AE4BF-B21E-9E49-85EC-1B77260E3297}"/>
              </a:ext>
            </a:extLst>
          </p:cNvPr>
          <p:cNvSpPr txBox="1"/>
          <p:nvPr/>
        </p:nvSpPr>
        <p:spPr>
          <a:xfrm>
            <a:off x="6046489" y="1264106"/>
            <a:ext cx="1820654" cy="246221"/>
          </a:xfrm>
          <a:prstGeom prst="rect">
            <a:avLst/>
          </a:prstGeom>
          <a:noFill/>
          <a:ln w="12700">
            <a:noFill/>
            <a:prstDash val="sysDot"/>
          </a:ln>
        </p:spPr>
        <p:txBody>
          <a:bodyPr wrap="square" rtlCol="0">
            <a:spAutoFit/>
          </a:bodyPr>
          <a:lstStyle/>
          <a:p>
            <a:r>
              <a:rPr lang="en-US" sz="1000" b="1"/>
              <a:t>NAVERTICA Office 365 Palette</a:t>
            </a:r>
          </a:p>
        </p:txBody>
      </p:sp>
      <p:sp>
        <p:nvSpPr>
          <p:cNvPr id="95" name="Obdélník: se zakulacenými rohy 30">
            <a:extLst>
              <a:ext uri="{FF2B5EF4-FFF2-40B4-BE49-F238E27FC236}">
                <a16:creationId xmlns:a16="http://schemas.microsoft.com/office/drawing/2014/main" id="{D057327E-7A76-9C40-B51C-918962B028AE}"/>
              </a:ext>
            </a:extLst>
          </p:cNvPr>
          <p:cNvSpPr/>
          <p:nvPr/>
        </p:nvSpPr>
        <p:spPr>
          <a:xfrm>
            <a:off x="6046489" y="2170003"/>
            <a:ext cx="1403004" cy="259750"/>
          </a:xfrm>
          <a:prstGeom prst="roundRect">
            <a:avLst/>
          </a:prstGeom>
          <a:solidFill>
            <a:srgbClr val="EAE7E7"/>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en-US" sz="600" dirty="0">
                <a:solidFill>
                  <a:schemeClr val="tx1"/>
                </a:solidFill>
              </a:rPr>
              <a:t>NVR Gray - PANTONE 11-4800&lt;</a:t>
            </a:r>
          </a:p>
          <a:p>
            <a:r>
              <a:rPr lang="en-US" sz="600" dirty="0">
                <a:solidFill>
                  <a:schemeClr val="tx1"/>
                </a:solidFill>
              </a:rPr>
              <a:t>RGB: 234-231-231, HEX: EAE7E7</a:t>
            </a:r>
          </a:p>
        </p:txBody>
      </p:sp>
      <p:sp>
        <p:nvSpPr>
          <p:cNvPr id="96" name="Obdélník: se zakulacenými rohy 31">
            <a:extLst>
              <a:ext uri="{FF2B5EF4-FFF2-40B4-BE49-F238E27FC236}">
                <a16:creationId xmlns:a16="http://schemas.microsoft.com/office/drawing/2014/main" id="{271822D5-21A1-A442-9D52-4A120A3D2CE2}"/>
              </a:ext>
            </a:extLst>
          </p:cNvPr>
          <p:cNvSpPr/>
          <p:nvPr/>
        </p:nvSpPr>
        <p:spPr>
          <a:xfrm>
            <a:off x="6046489" y="1885218"/>
            <a:ext cx="1403004" cy="259751"/>
          </a:xfrm>
          <a:prstGeom prst="roundRect">
            <a:avLst/>
          </a:prstGeom>
          <a:solidFill>
            <a:schemeClr val="tx1"/>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pPr defTabSz="457067">
              <a:defRPr/>
            </a:pPr>
            <a:r>
              <a:rPr lang="en-US" sz="600">
                <a:solidFill>
                  <a:schemeClr val="bg1"/>
                </a:solidFill>
              </a:rPr>
              <a:t>NVR Black - PANTONE Black c</a:t>
            </a:r>
          </a:p>
          <a:p>
            <a:pPr lvl="0" defTabSz="457067">
              <a:defRPr/>
            </a:pPr>
            <a:r>
              <a:rPr lang="en-US" sz="600">
                <a:solidFill>
                  <a:schemeClr val="bg1"/>
                </a:solidFill>
              </a:rPr>
              <a:t>RGB: 0-0-0, HEX: 000000</a:t>
            </a:r>
          </a:p>
        </p:txBody>
      </p:sp>
      <p:sp>
        <p:nvSpPr>
          <p:cNvPr id="97" name="Obdélník: se zakulacenými rohy 32">
            <a:extLst>
              <a:ext uri="{FF2B5EF4-FFF2-40B4-BE49-F238E27FC236}">
                <a16:creationId xmlns:a16="http://schemas.microsoft.com/office/drawing/2014/main" id="{1318DED1-A9BC-9F4C-B6F9-C1358D9AE8B9}"/>
              </a:ext>
            </a:extLst>
          </p:cNvPr>
          <p:cNvSpPr/>
          <p:nvPr/>
        </p:nvSpPr>
        <p:spPr>
          <a:xfrm>
            <a:off x="6046489" y="2456459"/>
            <a:ext cx="1403004" cy="259751"/>
          </a:xfrm>
          <a:prstGeom prst="roundRect">
            <a:avLst/>
          </a:prstGeom>
          <a:solidFill>
            <a:schemeClr val="tx2"/>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pPr lvl="0" defTabSz="457067">
              <a:defRPr/>
            </a:pPr>
            <a:r>
              <a:rPr lang="en-US" sz="600">
                <a:solidFill>
                  <a:schemeClr val="bg1"/>
                </a:solidFill>
              </a:rPr>
              <a:t>NVR Stone -  Warm gray 11 c</a:t>
            </a:r>
          </a:p>
          <a:p>
            <a:pPr lvl="0" defTabSz="457067">
              <a:defRPr/>
            </a:pPr>
            <a:r>
              <a:rPr lang="en-US" sz="600">
                <a:solidFill>
                  <a:schemeClr val="bg1"/>
                </a:solidFill>
              </a:rPr>
              <a:t>RGB: 106-94-79, HEX 6A5E4F</a:t>
            </a:r>
          </a:p>
        </p:txBody>
      </p:sp>
      <p:sp>
        <p:nvSpPr>
          <p:cNvPr id="98" name="Obdélník: se zakulacenými rohy 39">
            <a:extLst>
              <a:ext uri="{FF2B5EF4-FFF2-40B4-BE49-F238E27FC236}">
                <a16:creationId xmlns:a16="http://schemas.microsoft.com/office/drawing/2014/main" id="{AEA61493-158A-B144-A46E-2C362904B355}"/>
              </a:ext>
            </a:extLst>
          </p:cNvPr>
          <p:cNvSpPr/>
          <p:nvPr/>
        </p:nvSpPr>
        <p:spPr>
          <a:xfrm>
            <a:off x="6046496" y="1600468"/>
            <a:ext cx="1403004" cy="259750"/>
          </a:xfrm>
          <a:prstGeom prst="roundRect">
            <a:avLst/>
          </a:prstGeom>
          <a:solidFill>
            <a:schemeClr val="bg1"/>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en-US" sz="600" dirty="0">
                <a:solidFill>
                  <a:schemeClr val="tx1"/>
                </a:solidFill>
              </a:rPr>
              <a:t>NVR White – PANTONE (no color)</a:t>
            </a:r>
          </a:p>
          <a:p>
            <a:r>
              <a:rPr lang="en-US" sz="600" dirty="0">
                <a:solidFill>
                  <a:schemeClr val="tx1"/>
                </a:solidFill>
              </a:rPr>
              <a:t>RGB: 255-255-255, HEX: FFFFFF</a:t>
            </a:r>
          </a:p>
        </p:txBody>
      </p:sp>
      <p:sp>
        <p:nvSpPr>
          <p:cNvPr id="99" name="Hranaté závorky 98">
            <a:extLst>
              <a:ext uri="{FF2B5EF4-FFF2-40B4-BE49-F238E27FC236}">
                <a16:creationId xmlns:a16="http://schemas.microsoft.com/office/drawing/2014/main" id="{509B7995-8768-AB4B-8F46-78B200FACD56}"/>
              </a:ext>
            </a:extLst>
          </p:cNvPr>
          <p:cNvSpPr/>
          <p:nvPr/>
        </p:nvSpPr>
        <p:spPr>
          <a:xfrm>
            <a:off x="7504706" y="1607589"/>
            <a:ext cx="946782" cy="1105510"/>
          </a:xfrm>
          <a:prstGeom prst="bracketPair">
            <a:avLst>
              <a:gd name="adj" fmla="val 0"/>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900" dirty="0">
                <a:solidFill>
                  <a:schemeClr val="tx2"/>
                </a:solidFill>
              </a:rPr>
              <a:t>Background</a:t>
            </a:r>
          </a:p>
          <a:p>
            <a:pPr algn="ctr"/>
            <a:r>
              <a:rPr lang="en-US" sz="900" dirty="0">
                <a:solidFill>
                  <a:schemeClr val="tx2"/>
                </a:solidFill>
              </a:rPr>
              <a:t>&amp;</a:t>
            </a:r>
          </a:p>
          <a:p>
            <a:pPr algn="ctr"/>
            <a:r>
              <a:rPr lang="en-US" sz="900" dirty="0">
                <a:solidFill>
                  <a:schemeClr val="tx2"/>
                </a:solidFill>
              </a:rPr>
              <a:t>text</a:t>
            </a:r>
          </a:p>
        </p:txBody>
      </p:sp>
      <p:sp>
        <p:nvSpPr>
          <p:cNvPr id="100" name="Hranaté závorky 99">
            <a:extLst>
              <a:ext uri="{FF2B5EF4-FFF2-40B4-BE49-F238E27FC236}">
                <a16:creationId xmlns:a16="http://schemas.microsoft.com/office/drawing/2014/main" id="{AB6439B4-59C8-0E49-AA9A-AAED111B228D}"/>
              </a:ext>
            </a:extLst>
          </p:cNvPr>
          <p:cNvSpPr/>
          <p:nvPr/>
        </p:nvSpPr>
        <p:spPr>
          <a:xfrm>
            <a:off x="7504706" y="2758447"/>
            <a:ext cx="946782" cy="1747239"/>
          </a:xfrm>
          <a:prstGeom prst="bracketPair">
            <a:avLst>
              <a:gd name="adj" fmla="val 0"/>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900" dirty="0">
                <a:solidFill>
                  <a:schemeClr val="tx2"/>
                </a:solidFill>
              </a:rPr>
              <a:t>Objects</a:t>
            </a:r>
          </a:p>
        </p:txBody>
      </p:sp>
      <p:sp>
        <p:nvSpPr>
          <p:cNvPr id="101" name="Hranaté závorky 100">
            <a:extLst>
              <a:ext uri="{FF2B5EF4-FFF2-40B4-BE49-F238E27FC236}">
                <a16:creationId xmlns:a16="http://schemas.microsoft.com/office/drawing/2014/main" id="{58E76791-F0A1-F041-8198-C89C0EE1BADF}"/>
              </a:ext>
            </a:extLst>
          </p:cNvPr>
          <p:cNvSpPr/>
          <p:nvPr/>
        </p:nvSpPr>
        <p:spPr>
          <a:xfrm>
            <a:off x="7504706" y="4551034"/>
            <a:ext cx="946782" cy="387393"/>
          </a:xfrm>
          <a:prstGeom prst="bracketPair">
            <a:avLst>
              <a:gd name="adj" fmla="val 0"/>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900" dirty="0">
                <a:solidFill>
                  <a:schemeClr val="tx2"/>
                </a:solidFill>
              </a:rPr>
              <a:t>Hypertext link</a:t>
            </a:r>
          </a:p>
        </p:txBody>
      </p:sp>
      <p:cxnSp>
        <p:nvCxnSpPr>
          <p:cNvPr id="20" name="Pravoúhlá spojnice 19">
            <a:extLst>
              <a:ext uri="{FF2B5EF4-FFF2-40B4-BE49-F238E27FC236}">
                <a16:creationId xmlns:a16="http://schemas.microsoft.com/office/drawing/2014/main" id="{2E303E49-A2E0-7443-BE30-A3D60D114CDC}"/>
              </a:ext>
            </a:extLst>
          </p:cNvPr>
          <p:cNvCxnSpPr>
            <a:cxnSpLocks/>
          </p:cNvCxnSpPr>
          <p:nvPr/>
        </p:nvCxnSpPr>
        <p:spPr>
          <a:xfrm rot="10800000" flipV="1">
            <a:off x="5997289" y="1730343"/>
            <a:ext cx="7" cy="855992"/>
          </a:xfrm>
          <a:prstGeom prst="bentConnector3">
            <a:avLst>
              <a:gd name="adj1" fmla="val 3265814286"/>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Pravoúhlá spojnice 116">
            <a:extLst>
              <a:ext uri="{FF2B5EF4-FFF2-40B4-BE49-F238E27FC236}">
                <a16:creationId xmlns:a16="http://schemas.microsoft.com/office/drawing/2014/main" id="{642494D4-335E-5543-AD63-5AFD9E3C79CC}"/>
              </a:ext>
            </a:extLst>
          </p:cNvPr>
          <p:cNvCxnSpPr>
            <a:cxnSpLocks/>
          </p:cNvCxnSpPr>
          <p:nvPr/>
        </p:nvCxnSpPr>
        <p:spPr>
          <a:xfrm rot="10800000" flipV="1">
            <a:off x="5993188" y="2887813"/>
            <a:ext cx="7" cy="855992"/>
          </a:xfrm>
          <a:prstGeom prst="bentConnector3">
            <a:avLst>
              <a:gd name="adj1" fmla="val 3265814286"/>
            </a:avLst>
          </a:prstGeom>
          <a:ln w="38100">
            <a:solidFill>
              <a:schemeClr val="tx2">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Pravoúhlá spojnice 117">
            <a:extLst>
              <a:ext uri="{FF2B5EF4-FFF2-40B4-BE49-F238E27FC236}">
                <a16:creationId xmlns:a16="http://schemas.microsoft.com/office/drawing/2014/main" id="{BF02F72D-3699-B841-9434-C541650D1850}"/>
              </a:ext>
            </a:extLst>
          </p:cNvPr>
          <p:cNvCxnSpPr>
            <a:cxnSpLocks/>
          </p:cNvCxnSpPr>
          <p:nvPr/>
        </p:nvCxnSpPr>
        <p:spPr>
          <a:xfrm rot="10800000" flipV="1">
            <a:off x="6001389" y="4096864"/>
            <a:ext cx="12700" cy="288437"/>
          </a:xfrm>
          <a:prstGeom prst="bentConnector3">
            <a:avLst>
              <a:gd name="adj1" fmla="val 1800000"/>
            </a:avLst>
          </a:prstGeom>
          <a:ln w="38100">
            <a:solidFill>
              <a:schemeClr val="bg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9" name="TextovéPole 118">
            <a:extLst>
              <a:ext uri="{FF2B5EF4-FFF2-40B4-BE49-F238E27FC236}">
                <a16:creationId xmlns:a16="http://schemas.microsoft.com/office/drawing/2014/main" id="{4C457AE3-58CF-0B42-A673-94B102284FBB}"/>
              </a:ext>
            </a:extLst>
          </p:cNvPr>
          <p:cNvSpPr txBox="1"/>
          <p:nvPr/>
        </p:nvSpPr>
        <p:spPr>
          <a:xfrm rot="16200000">
            <a:off x="5068817" y="1887646"/>
            <a:ext cx="1086605" cy="230832"/>
          </a:xfrm>
          <a:prstGeom prst="rect">
            <a:avLst/>
          </a:prstGeom>
          <a:noFill/>
        </p:spPr>
        <p:txBody>
          <a:bodyPr wrap="square" rtlCol="0">
            <a:spAutoFit/>
          </a:bodyPr>
          <a:lstStyle/>
          <a:p>
            <a:r>
              <a:rPr lang="en-US" sz="900" dirty="0">
                <a:solidFill>
                  <a:schemeClr val="tx2"/>
                </a:solidFill>
              </a:rPr>
              <a:t>Line example</a:t>
            </a:r>
          </a:p>
        </p:txBody>
      </p:sp>
      <p:sp>
        <p:nvSpPr>
          <p:cNvPr id="121" name="Obdélník: se zakulacenými rohy 56">
            <a:extLst>
              <a:ext uri="{FF2B5EF4-FFF2-40B4-BE49-F238E27FC236}">
                <a16:creationId xmlns:a16="http://schemas.microsoft.com/office/drawing/2014/main" id="{C400AB77-F25D-454D-B1EC-8B98FF018192}"/>
              </a:ext>
            </a:extLst>
          </p:cNvPr>
          <p:cNvSpPr/>
          <p:nvPr/>
        </p:nvSpPr>
        <p:spPr>
          <a:xfrm>
            <a:off x="6472859" y="4763427"/>
            <a:ext cx="983981" cy="175000"/>
          </a:xfrm>
          <a:prstGeom prst="roundRect">
            <a:avLst/>
          </a:prstGeom>
          <a:solidFill>
            <a:srgbClr val="FE6803"/>
          </a:solidFill>
          <a:ln>
            <a:noFill/>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cs-CZ" sz="500" dirty="0">
                <a:solidFill>
                  <a:schemeClr val="bg1"/>
                </a:solidFill>
              </a:rPr>
              <a:t>NVR Orange - PANTONE 1585-c</a:t>
            </a:r>
          </a:p>
          <a:p>
            <a:r>
              <a:rPr lang="cs-CZ" sz="500" dirty="0">
                <a:solidFill>
                  <a:schemeClr val="bg1"/>
                </a:solidFill>
              </a:rPr>
              <a:t>RGB: 254-104-4, HEX: FE6804</a:t>
            </a:r>
          </a:p>
        </p:txBody>
      </p:sp>
      <p:sp>
        <p:nvSpPr>
          <p:cNvPr id="123" name="Obdélník: se zakulacenými rohy 55">
            <a:extLst>
              <a:ext uri="{FF2B5EF4-FFF2-40B4-BE49-F238E27FC236}">
                <a16:creationId xmlns:a16="http://schemas.microsoft.com/office/drawing/2014/main" id="{14EDE9AD-D4EA-744F-B252-8203646CB6F3}"/>
              </a:ext>
            </a:extLst>
          </p:cNvPr>
          <p:cNvSpPr/>
          <p:nvPr/>
        </p:nvSpPr>
        <p:spPr>
          <a:xfrm>
            <a:off x="6460278" y="4551034"/>
            <a:ext cx="983981" cy="175001"/>
          </a:xfrm>
          <a:prstGeom prst="roundRect">
            <a:avLst/>
          </a:prstGeom>
          <a:solidFill>
            <a:srgbClr val="2864A2"/>
          </a:solidFill>
          <a:ln>
            <a:noFill/>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cs-CZ" sz="500" dirty="0">
                <a:solidFill>
                  <a:schemeClr val="bg1"/>
                </a:solidFill>
              </a:rPr>
              <a:t>NVR Blue -  PANTONE 7684-c</a:t>
            </a:r>
          </a:p>
          <a:p>
            <a:r>
              <a:rPr lang="cs-CZ" sz="500" dirty="0">
                <a:solidFill>
                  <a:schemeClr val="bg1"/>
                </a:solidFill>
              </a:rPr>
              <a:t>RGB: 40-100, 162, HEX: 2864A2</a:t>
            </a:r>
          </a:p>
        </p:txBody>
      </p:sp>
    </p:spTree>
    <p:extLst>
      <p:ext uri="{BB962C8B-B14F-4D97-AF65-F5344CB8AC3E}">
        <p14:creationId xmlns:p14="http://schemas.microsoft.com/office/powerpoint/2010/main" val="2031822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extovéPole 28">
            <a:extLst>
              <a:ext uri="{FF2B5EF4-FFF2-40B4-BE49-F238E27FC236}">
                <a16:creationId xmlns:a16="http://schemas.microsoft.com/office/drawing/2014/main" id="{15CA5866-FD08-4C57-9AAB-B0A7911AFE10}"/>
              </a:ext>
            </a:extLst>
          </p:cNvPr>
          <p:cNvSpPr txBox="1"/>
          <p:nvPr/>
        </p:nvSpPr>
        <p:spPr>
          <a:xfrm>
            <a:off x="3032795" y="1331736"/>
            <a:ext cx="1820654" cy="246221"/>
          </a:xfrm>
          <a:prstGeom prst="rect">
            <a:avLst/>
          </a:prstGeom>
          <a:noFill/>
          <a:ln>
            <a:noFill/>
          </a:ln>
        </p:spPr>
        <p:txBody>
          <a:bodyPr wrap="square" rtlCol="0">
            <a:spAutoFit/>
          </a:bodyPr>
          <a:lstStyle/>
          <a:p>
            <a:r>
              <a:rPr lang="en-US" sz="1000" b="1"/>
              <a:t>NVR Primary colour palette</a:t>
            </a:r>
          </a:p>
        </p:txBody>
      </p:sp>
      <p:sp>
        <p:nvSpPr>
          <p:cNvPr id="31" name="Obdélník: se zakulacenými rohy 30">
            <a:extLst>
              <a:ext uri="{FF2B5EF4-FFF2-40B4-BE49-F238E27FC236}">
                <a16:creationId xmlns:a16="http://schemas.microsoft.com/office/drawing/2014/main" id="{B6964B7B-7ADB-43CF-87EF-A2F2EC3996EC}"/>
              </a:ext>
            </a:extLst>
          </p:cNvPr>
          <p:cNvSpPr/>
          <p:nvPr/>
        </p:nvSpPr>
        <p:spPr>
          <a:xfrm>
            <a:off x="3032796" y="1837224"/>
            <a:ext cx="1115137" cy="195939"/>
          </a:xfrm>
          <a:prstGeom prst="roundRect">
            <a:avLst/>
          </a:prstGeom>
          <a:solidFill>
            <a:srgbClr val="EAE7E7"/>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en-US" sz="500">
                <a:solidFill>
                  <a:schemeClr val="tx1"/>
                </a:solidFill>
              </a:rPr>
              <a:t>NVR Gray - PANTONE 11-4800</a:t>
            </a:r>
          </a:p>
          <a:p>
            <a:r>
              <a:rPr lang="en-US" sz="500">
                <a:solidFill>
                  <a:schemeClr val="tx1"/>
                </a:solidFill>
              </a:rPr>
              <a:t>RGB: 234-231-231, HEX: EAE7E7</a:t>
            </a:r>
          </a:p>
        </p:txBody>
      </p:sp>
      <p:sp>
        <p:nvSpPr>
          <p:cNvPr id="32" name="Obdélník: se zakulacenými rohy 31">
            <a:extLst>
              <a:ext uri="{FF2B5EF4-FFF2-40B4-BE49-F238E27FC236}">
                <a16:creationId xmlns:a16="http://schemas.microsoft.com/office/drawing/2014/main" id="{6282A381-2238-48FE-B613-FF5A278ED5E0}"/>
              </a:ext>
            </a:extLst>
          </p:cNvPr>
          <p:cNvSpPr/>
          <p:nvPr/>
        </p:nvSpPr>
        <p:spPr>
          <a:xfrm>
            <a:off x="3032796" y="2050384"/>
            <a:ext cx="1115137" cy="195940"/>
          </a:xfrm>
          <a:prstGeom prst="roundRect">
            <a:avLst/>
          </a:prstGeom>
          <a:solidFill>
            <a:schemeClr val="tx1"/>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pPr defTabSz="457067">
              <a:defRPr/>
            </a:pPr>
            <a:r>
              <a:rPr lang="en-US" sz="500">
                <a:solidFill>
                  <a:schemeClr val="bg1"/>
                </a:solidFill>
              </a:rPr>
              <a:t>NVR Black - PANTONE Black c</a:t>
            </a:r>
          </a:p>
          <a:p>
            <a:pPr lvl="0" defTabSz="457067">
              <a:defRPr/>
            </a:pPr>
            <a:r>
              <a:rPr lang="en-US" sz="500">
                <a:solidFill>
                  <a:schemeClr val="bg1"/>
                </a:solidFill>
              </a:rPr>
              <a:t>RGB: 0-0-0, HEX: 000000</a:t>
            </a:r>
          </a:p>
        </p:txBody>
      </p:sp>
      <p:sp>
        <p:nvSpPr>
          <p:cNvPr id="33" name="Obdélník: se zakulacenými rohy 32">
            <a:extLst>
              <a:ext uri="{FF2B5EF4-FFF2-40B4-BE49-F238E27FC236}">
                <a16:creationId xmlns:a16="http://schemas.microsoft.com/office/drawing/2014/main" id="{FE1657F1-F3A9-442D-9047-2EFAE0D02DF5}"/>
              </a:ext>
            </a:extLst>
          </p:cNvPr>
          <p:cNvSpPr/>
          <p:nvPr/>
        </p:nvSpPr>
        <p:spPr>
          <a:xfrm>
            <a:off x="3032796" y="2266781"/>
            <a:ext cx="1115137" cy="195940"/>
          </a:xfrm>
          <a:prstGeom prst="roundRect">
            <a:avLst/>
          </a:prstGeom>
          <a:solidFill>
            <a:schemeClr val="tx2"/>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pPr lvl="0" defTabSz="457067">
              <a:defRPr/>
            </a:pPr>
            <a:r>
              <a:rPr lang="en-US" sz="500">
                <a:solidFill>
                  <a:schemeClr val="bg1"/>
                </a:solidFill>
              </a:rPr>
              <a:t>NVR Stone -  Warm gray 11 c</a:t>
            </a:r>
          </a:p>
          <a:p>
            <a:pPr lvl="0" defTabSz="457067">
              <a:defRPr/>
            </a:pPr>
            <a:r>
              <a:rPr lang="en-US" sz="500">
                <a:solidFill>
                  <a:schemeClr val="bg1"/>
                </a:solidFill>
              </a:rPr>
              <a:t>RGB: 106-94-79, HEX 6A5E4F</a:t>
            </a:r>
          </a:p>
        </p:txBody>
      </p:sp>
      <p:sp>
        <p:nvSpPr>
          <p:cNvPr id="34" name="Obdélník: se zakulacenými rohy 33">
            <a:extLst>
              <a:ext uri="{FF2B5EF4-FFF2-40B4-BE49-F238E27FC236}">
                <a16:creationId xmlns:a16="http://schemas.microsoft.com/office/drawing/2014/main" id="{B89F7348-873C-4BF9-A479-078F2F5B0F83}"/>
              </a:ext>
            </a:extLst>
          </p:cNvPr>
          <p:cNvSpPr/>
          <p:nvPr/>
        </p:nvSpPr>
        <p:spPr>
          <a:xfrm>
            <a:off x="3032796" y="3736149"/>
            <a:ext cx="1115137" cy="193353"/>
          </a:xfrm>
          <a:prstGeom prst="roundRect">
            <a:avLst/>
          </a:prstGeom>
          <a:solidFill>
            <a:srgbClr val="9A0000"/>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500">
                <a:solidFill>
                  <a:schemeClr val="bg1"/>
                </a:solidFill>
              </a:rPr>
              <a:t>NVR 3Red</a:t>
            </a:r>
          </a:p>
          <a:p>
            <a:pPr lvl="0" defTabSz="457067">
              <a:defRPr/>
            </a:pPr>
            <a:r>
              <a:rPr lang="en-US" sz="500">
                <a:solidFill>
                  <a:schemeClr val="bg1"/>
                </a:solidFill>
              </a:rPr>
              <a:t>RGB: 154-0-0, HEX: 9A0000 </a:t>
            </a:r>
          </a:p>
        </p:txBody>
      </p:sp>
      <p:sp>
        <p:nvSpPr>
          <p:cNvPr id="35" name="Obdélník: se zakulacenými rohy 34">
            <a:extLst>
              <a:ext uri="{FF2B5EF4-FFF2-40B4-BE49-F238E27FC236}">
                <a16:creationId xmlns:a16="http://schemas.microsoft.com/office/drawing/2014/main" id="{3E908705-6148-414D-AF44-BB09596C4A21}"/>
              </a:ext>
            </a:extLst>
          </p:cNvPr>
          <p:cNvSpPr/>
          <p:nvPr/>
        </p:nvSpPr>
        <p:spPr>
          <a:xfrm>
            <a:off x="3032796" y="3945793"/>
            <a:ext cx="1115137" cy="195940"/>
          </a:xfrm>
          <a:prstGeom prst="roundRect">
            <a:avLst/>
          </a:prstGeom>
          <a:solidFill>
            <a:srgbClr val="CC4D00"/>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500">
                <a:solidFill>
                  <a:schemeClr val="bg1"/>
                </a:solidFill>
              </a:rPr>
              <a:t>NVR 3Orange</a:t>
            </a:r>
          </a:p>
          <a:p>
            <a:pPr lvl="0" defTabSz="457067">
              <a:defRPr/>
            </a:pPr>
            <a:r>
              <a:rPr lang="en-US" sz="500">
                <a:solidFill>
                  <a:schemeClr val="bg1"/>
                </a:solidFill>
              </a:rPr>
              <a:t>RGB: 204-77-0, HEX: CC4D00</a:t>
            </a:r>
          </a:p>
        </p:txBody>
      </p:sp>
      <p:sp>
        <p:nvSpPr>
          <p:cNvPr id="36" name="Obdélník: se zakulacenými rohy 35">
            <a:extLst>
              <a:ext uri="{FF2B5EF4-FFF2-40B4-BE49-F238E27FC236}">
                <a16:creationId xmlns:a16="http://schemas.microsoft.com/office/drawing/2014/main" id="{D6165881-3F3B-4098-A5B9-64D1B9A90AFA}"/>
              </a:ext>
            </a:extLst>
          </p:cNvPr>
          <p:cNvSpPr/>
          <p:nvPr/>
        </p:nvSpPr>
        <p:spPr>
          <a:xfrm>
            <a:off x="3032796" y="4373457"/>
            <a:ext cx="1115137" cy="195939"/>
          </a:xfrm>
          <a:prstGeom prst="roundRect">
            <a:avLst/>
          </a:prstGeom>
          <a:solidFill>
            <a:srgbClr val="0E0059"/>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500">
                <a:solidFill>
                  <a:schemeClr val="bg1"/>
                </a:solidFill>
              </a:rPr>
              <a:t>NVR 3Navy</a:t>
            </a:r>
          </a:p>
          <a:p>
            <a:pPr lvl="0" defTabSz="457067">
              <a:defRPr/>
            </a:pPr>
            <a:r>
              <a:rPr lang="en-US" sz="500">
                <a:solidFill>
                  <a:schemeClr val="bg1"/>
                </a:solidFill>
              </a:rPr>
              <a:t>RGB: 14-0-89, HEX: 0E0059</a:t>
            </a:r>
          </a:p>
        </p:txBody>
      </p:sp>
      <p:sp>
        <p:nvSpPr>
          <p:cNvPr id="37" name="Obdélník: se zakulacenými rohy 36">
            <a:extLst>
              <a:ext uri="{FF2B5EF4-FFF2-40B4-BE49-F238E27FC236}">
                <a16:creationId xmlns:a16="http://schemas.microsoft.com/office/drawing/2014/main" id="{CB7D7FAD-6E25-4743-B5B1-EC10767459B3}"/>
              </a:ext>
            </a:extLst>
          </p:cNvPr>
          <p:cNvSpPr/>
          <p:nvPr/>
        </p:nvSpPr>
        <p:spPr>
          <a:xfrm>
            <a:off x="3032796" y="4162552"/>
            <a:ext cx="1115137" cy="195939"/>
          </a:xfrm>
          <a:prstGeom prst="roundRect">
            <a:avLst/>
          </a:prstGeom>
          <a:solidFill>
            <a:srgbClr val="FFD160"/>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500">
                <a:solidFill>
                  <a:schemeClr val="bg1"/>
                </a:solidFill>
              </a:rPr>
              <a:t>NVR 3Yellow</a:t>
            </a:r>
          </a:p>
          <a:p>
            <a:pPr lvl="0" defTabSz="457067">
              <a:defRPr/>
            </a:pPr>
            <a:r>
              <a:rPr lang="en-US" sz="500">
                <a:solidFill>
                  <a:schemeClr val="bg1"/>
                </a:solidFill>
              </a:rPr>
              <a:t>RGB: 255-209-96, HEX: FFD160</a:t>
            </a:r>
          </a:p>
        </p:txBody>
      </p:sp>
      <p:sp>
        <p:nvSpPr>
          <p:cNvPr id="38" name="Obdélník: se zakulacenými rohy 37">
            <a:extLst>
              <a:ext uri="{FF2B5EF4-FFF2-40B4-BE49-F238E27FC236}">
                <a16:creationId xmlns:a16="http://schemas.microsoft.com/office/drawing/2014/main" id="{D0E3E1E2-20DD-46D1-8096-DE210F9BD513}"/>
              </a:ext>
            </a:extLst>
          </p:cNvPr>
          <p:cNvSpPr/>
          <p:nvPr/>
        </p:nvSpPr>
        <p:spPr>
          <a:xfrm>
            <a:off x="3032795" y="4799394"/>
            <a:ext cx="1115137" cy="195939"/>
          </a:xfrm>
          <a:prstGeom prst="roundRect">
            <a:avLst/>
          </a:prstGeom>
          <a:solidFill>
            <a:srgbClr val="00A5A6"/>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500">
                <a:solidFill>
                  <a:schemeClr val="bg1"/>
                </a:solidFill>
              </a:rPr>
              <a:t>NVR 3Ocean</a:t>
            </a:r>
          </a:p>
          <a:p>
            <a:pPr lvl="0" defTabSz="457067">
              <a:defRPr/>
            </a:pPr>
            <a:r>
              <a:rPr lang="en-US" sz="500">
                <a:solidFill>
                  <a:schemeClr val="bg1"/>
                </a:solidFill>
              </a:rPr>
              <a:t>RGB: 0-165-167, HEX: 00A5A7</a:t>
            </a:r>
          </a:p>
        </p:txBody>
      </p:sp>
      <p:sp>
        <p:nvSpPr>
          <p:cNvPr id="39" name="Obdélník: se zakulacenými rohy 38">
            <a:extLst>
              <a:ext uri="{FF2B5EF4-FFF2-40B4-BE49-F238E27FC236}">
                <a16:creationId xmlns:a16="http://schemas.microsoft.com/office/drawing/2014/main" id="{ADE3DDCF-927C-44AA-AE7F-7268C62F4A6C}"/>
              </a:ext>
            </a:extLst>
          </p:cNvPr>
          <p:cNvSpPr/>
          <p:nvPr/>
        </p:nvSpPr>
        <p:spPr>
          <a:xfrm>
            <a:off x="3032796" y="3523952"/>
            <a:ext cx="1115137" cy="195939"/>
          </a:xfrm>
          <a:prstGeom prst="roundRect">
            <a:avLst/>
          </a:prstGeom>
          <a:solidFill>
            <a:srgbClr val="00A2FF"/>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500">
                <a:solidFill>
                  <a:schemeClr val="bg1"/>
                </a:solidFill>
              </a:rPr>
              <a:t>NVR Sky</a:t>
            </a:r>
          </a:p>
          <a:p>
            <a:r>
              <a:rPr lang="en-US" sz="500">
                <a:solidFill>
                  <a:schemeClr val="bg1"/>
                </a:solidFill>
              </a:rPr>
              <a:t>RGB: 0-162-255, HEX: 00A2FF</a:t>
            </a:r>
          </a:p>
        </p:txBody>
      </p:sp>
      <p:sp>
        <p:nvSpPr>
          <p:cNvPr id="40" name="Obdélník: se zakulacenými rohy 39">
            <a:extLst>
              <a:ext uri="{FF2B5EF4-FFF2-40B4-BE49-F238E27FC236}">
                <a16:creationId xmlns:a16="http://schemas.microsoft.com/office/drawing/2014/main" id="{4F9D24F8-FCD0-41B9-AF90-F4ECED8BE207}"/>
              </a:ext>
            </a:extLst>
          </p:cNvPr>
          <p:cNvSpPr/>
          <p:nvPr/>
        </p:nvSpPr>
        <p:spPr>
          <a:xfrm>
            <a:off x="3032796" y="1623421"/>
            <a:ext cx="1115137" cy="195939"/>
          </a:xfrm>
          <a:prstGeom prst="roundRect">
            <a:avLst/>
          </a:prstGeom>
          <a:solidFill>
            <a:schemeClr val="bg1"/>
          </a:solidFill>
          <a:ln w="15875" cmpd="sng">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en-US" sz="500">
                <a:solidFill>
                  <a:schemeClr val="tx1"/>
                </a:solidFill>
              </a:rPr>
              <a:t>NVR White – PANTONE (no color)</a:t>
            </a:r>
          </a:p>
          <a:p>
            <a:r>
              <a:rPr lang="en-US" sz="500">
                <a:solidFill>
                  <a:schemeClr val="tx1"/>
                </a:solidFill>
              </a:rPr>
              <a:t>RGB: 255-255-255, HEX: FFFFFF</a:t>
            </a:r>
          </a:p>
        </p:txBody>
      </p:sp>
      <p:sp>
        <p:nvSpPr>
          <p:cNvPr id="41" name="TextovéPole 40">
            <a:extLst>
              <a:ext uri="{FF2B5EF4-FFF2-40B4-BE49-F238E27FC236}">
                <a16:creationId xmlns:a16="http://schemas.microsoft.com/office/drawing/2014/main" id="{564BF6D9-B939-46D0-98A3-2BE8E4699ED1}"/>
              </a:ext>
            </a:extLst>
          </p:cNvPr>
          <p:cNvSpPr txBox="1"/>
          <p:nvPr/>
        </p:nvSpPr>
        <p:spPr>
          <a:xfrm>
            <a:off x="3032795" y="3011149"/>
            <a:ext cx="1590012" cy="246221"/>
          </a:xfrm>
          <a:prstGeom prst="rect">
            <a:avLst/>
          </a:prstGeom>
          <a:noFill/>
          <a:ln>
            <a:noFill/>
          </a:ln>
        </p:spPr>
        <p:txBody>
          <a:bodyPr wrap="square" rtlCol="0">
            <a:spAutoFit/>
          </a:bodyPr>
          <a:lstStyle/>
          <a:p>
            <a:r>
              <a:rPr lang="en-US" sz="1000" b="1"/>
              <a:t>NVR Secondary colours</a:t>
            </a:r>
          </a:p>
        </p:txBody>
      </p:sp>
      <p:sp>
        <p:nvSpPr>
          <p:cNvPr id="54" name="Obdélník: se zakulacenými rohy 53">
            <a:extLst>
              <a:ext uri="{FF2B5EF4-FFF2-40B4-BE49-F238E27FC236}">
                <a16:creationId xmlns:a16="http://schemas.microsoft.com/office/drawing/2014/main" id="{93585173-5936-400F-889C-27B90A3A80EF}"/>
              </a:ext>
            </a:extLst>
          </p:cNvPr>
          <p:cNvSpPr/>
          <p:nvPr/>
        </p:nvSpPr>
        <p:spPr>
          <a:xfrm>
            <a:off x="3032797" y="3315320"/>
            <a:ext cx="1115137" cy="195939"/>
          </a:xfrm>
          <a:prstGeom prst="roundRect">
            <a:avLst/>
          </a:prstGeom>
          <a:solidFill>
            <a:srgbClr val="FF9218"/>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500">
                <a:solidFill>
                  <a:schemeClr val="bg1"/>
                </a:solidFill>
              </a:rPr>
              <a:t>NVR Tangerine</a:t>
            </a:r>
          </a:p>
          <a:p>
            <a:r>
              <a:rPr lang="en-US" sz="500">
                <a:solidFill>
                  <a:schemeClr val="bg1"/>
                </a:solidFill>
              </a:rPr>
              <a:t>RGB: 255-146-24, HEX: FF9218</a:t>
            </a:r>
          </a:p>
        </p:txBody>
      </p:sp>
      <p:sp>
        <p:nvSpPr>
          <p:cNvPr id="55" name="Obdélník: se zakulacenými rohy 54">
            <a:extLst>
              <a:ext uri="{FF2B5EF4-FFF2-40B4-BE49-F238E27FC236}">
                <a16:creationId xmlns:a16="http://schemas.microsoft.com/office/drawing/2014/main" id="{D97A92D3-9F37-4C3D-84BF-DC4568A9E6D8}"/>
              </a:ext>
            </a:extLst>
          </p:cNvPr>
          <p:cNvSpPr/>
          <p:nvPr/>
        </p:nvSpPr>
        <p:spPr>
          <a:xfrm>
            <a:off x="3032796" y="4588778"/>
            <a:ext cx="1115137" cy="195940"/>
          </a:xfrm>
          <a:prstGeom prst="roundRect">
            <a:avLst/>
          </a:prstGeom>
          <a:solidFill>
            <a:srgbClr val="00488E"/>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500">
                <a:solidFill>
                  <a:schemeClr val="bg1"/>
                </a:solidFill>
              </a:rPr>
              <a:t>NVR 3Royal</a:t>
            </a:r>
          </a:p>
          <a:p>
            <a:pPr lvl="0" defTabSz="457067">
              <a:defRPr/>
            </a:pPr>
            <a:r>
              <a:rPr lang="en-US" sz="500">
                <a:solidFill>
                  <a:schemeClr val="bg1"/>
                </a:solidFill>
              </a:rPr>
              <a:t>RGB: 0-72-142, HEX: 00488E</a:t>
            </a:r>
          </a:p>
        </p:txBody>
      </p:sp>
      <p:sp>
        <p:nvSpPr>
          <p:cNvPr id="56" name="Obdélník: se zakulacenými rohy 55">
            <a:extLst>
              <a:ext uri="{FF2B5EF4-FFF2-40B4-BE49-F238E27FC236}">
                <a16:creationId xmlns:a16="http://schemas.microsoft.com/office/drawing/2014/main" id="{9919A770-C455-4181-AD27-94DF8A6AF629}"/>
              </a:ext>
            </a:extLst>
          </p:cNvPr>
          <p:cNvSpPr/>
          <p:nvPr/>
        </p:nvSpPr>
        <p:spPr>
          <a:xfrm>
            <a:off x="3032795" y="2689972"/>
            <a:ext cx="1115137" cy="195940"/>
          </a:xfrm>
          <a:prstGeom prst="roundRect">
            <a:avLst/>
          </a:prstGeom>
          <a:solidFill>
            <a:srgbClr val="2864A2"/>
          </a:solidFill>
          <a:ln>
            <a:noFill/>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en-US" sz="500">
                <a:solidFill>
                  <a:schemeClr val="bg1"/>
                </a:solidFill>
              </a:rPr>
              <a:t>NVR Blue -  PANTONE 7684-c</a:t>
            </a:r>
          </a:p>
          <a:p>
            <a:r>
              <a:rPr lang="en-US" sz="500">
                <a:solidFill>
                  <a:schemeClr val="bg1"/>
                </a:solidFill>
              </a:rPr>
              <a:t>RGB: 40-100, 162, HEX: 2864A2</a:t>
            </a:r>
          </a:p>
        </p:txBody>
      </p:sp>
      <p:sp>
        <p:nvSpPr>
          <p:cNvPr id="57" name="Obdélník: se zakulacenými rohy 56">
            <a:extLst>
              <a:ext uri="{FF2B5EF4-FFF2-40B4-BE49-F238E27FC236}">
                <a16:creationId xmlns:a16="http://schemas.microsoft.com/office/drawing/2014/main" id="{0534574B-490B-4065-AB7A-A7B29516FC68}"/>
              </a:ext>
            </a:extLst>
          </p:cNvPr>
          <p:cNvSpPr/>
          <p:nvPr/>
        </p:nvSpPr>
        <p:spPr>
          <a:xfrm>
            <a:off x="3032796" y="2476554"/>
            <a:ext cx="1115137" cy="195939"/>
          </a:xfrm>
          <a:prstGeom prst="roundRect">
            <a:avLst/>
          </a:prstGeom>
          <a:solidFill>
            <a:srgbClr val="FE6803"/>
          </a:solidFill>
          <a:ln>
            <a:noFill/>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en-US" sz="500">
                <a:solidFill>
                  <a:schemeClr val="bg1"/>
                </a:solidFill>
              </a:rPr>
              <a:t>NVR Orange - PANTONE 1585-c</a:t>
            </a:r>
          </a:p>
          <a:p>
            <a:r>
              <a:rPr lang="en-US" sz="500">
                <a:solidFill>
                  <a:schemeClr val="bg1"/>
                </a:solidFill>
              </a:rPr>
              <a:t>RGB: 254-104-4, HEX: FE6804</a:t>
            </a:r>
          </a:p>
        </p:txBody>
      </p:sp>
      <p:sp>
        <p:nvSpPr>
          <p:cNvPr id="60" name="Obdélník: se zakulacenými rohy 59">
            <a:extLst>
              <a:ext uri="{FF2B5EF4-FFF2-40B4-BE49-F238E27FC236}">
                <a16:creationId xmlns:a16="http://schemas.microsoft.com/office/drawing/2014/main" id="{AC9AADE5-C85B-4D85-B966-B8CAB22B46B3}"/>
              </a:ext>
            </a:extLst>
          </p:cNvPr>
          <p:cNvSpPr/>
          <p:nvPr/>
        </p:nvSpPr>
        <p:spPr>
          <a:xfrm>
            <a:off x="5879633" y="1779324"/>
            <a:ext cx="1327533" cy="229899"/>
          </a:xfrm>
          <a:prstGeom prst="roundRect">
            <a:avLst/>
          </a:prstGeom>
          <a:solidFill>
            <a:srgbClr val="3892DA"/>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a:solidFill>
                  <a:schemeClr val="bg1"/>
                </a:solidFill>
              </a:rPr>
              <a:t>MS D365, SharPoint ….</a:t>
            </a:r>
          </a:p>
          <a:p>
            <a:r>
              <a:rPr lang="en-US" sz="600">
                <a:solidFill>
                  <a:schemeClr val="bg1"/>
                </a:solidFill>
              </a:rPr>
              <a:t>RGB: 56-146-218, HEX: 3892DA</a:t>
            </a:r>
          </a:p>
        </p:txBody>
      </p:sp>
      <p:sp>
        <p:nvSpPr>
          <p:cNvPr id="61" name="Obdélník: se zakulacenými rohy 60">
            <a:extLst>
              <a:ext uri="{FF2B5EF4-FFF2-40B4-BE49-F238E27FC236}">
                <a16:creationId xmlns:a16="http://schemas.microsoft.com/office/drawing/2014/main" id="{3F0918E4-D0F9-4806-B4EE-ACD60F0BA57E}"/>
              </a:ext>
            </a:extLst>
          </p:cNvPr>
          <p:cNvSpPr/>
          <p:nvPr/>
        </p:nvSpPr>
        <p:spPr>
          <a:xfrm>
            <a:off x="5879633" y="2035806"/>
            <a:ext cx="1327533" cy="229900"/>
          </a:xfrm>
          <a:prstGeom prst="roundRect">
            <a:avLst/>
          </a:prstGeom>
          <a:solidFill>
            <a:srgbClr val="00B6C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a:solidFill>
                  <a:schemeClr val="bg1"/>
                </a:solidFill>
              </a:rPr>
              <a:t>MS D365 Business Central</a:t>
            </a:r>
          </a:p>
          <a:p>
            <a:r>
              <a:rPr lang="en-US" sz="600">
                <a:solidFill>
                  <a:schemeClr val="bg1"/>
                </a:solidFill>
              </a:rPr>
              <a:t>RGB: 0-182-194, HEX: 00B6C2</a:t>
            </a:r>
          </a:p>
        </p:txBody>
      </p:sp>
      <p:sp>
        <p:nvSpPr>
          <p:cNvPr id="62" name="Obdélník: se zakulacenými rohy 61">
            <a:extLst>
              <a:ext uri="{FF2B5EF4-FFF2-40B4-BE49-F238E27FC236}">
                <a16:creationId xmlns:a16="http://schemas.microsoft.com/office/drawing/2014/main" id="{3E90F118-11EE-4D5C-A7C8-6B8619320292}"/>
              </a:ext>
            </a:extLst>
          </p:cNvPr>
          <p:cNvSpPr/>
          <p:nvPr/>
        </p:nvSpPr>
        <p:spPr>
          <a:xfrm>
            <a:off x="5879633" y="2292289"/>
            <a:ext cx="1327533" cy="229900"/>
          </a:xfrm>
          <a:prstGeom prst="roundRect">
            <a:avLst/>
          </a:prstGeom>
          <a:solidFill>
            <a:srgbClr val="F2C81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a:solidFill>
                  <a:schemeClr val="bg1"/>
                </a:solidFill>
              </a:rPr>
              <a:t>MS Power BI</a:t>
            </a:r>
          </a:p>
          <a:p>
            <a:r>
              <a:rPr lang="en-US" sz="600">
                <a:solidFill>
                  <a:schemeClr val="bg1"/>
                </a:solidFill>
              </a:rPr>
              <a:t>RGB: 242-200-17, HEX: F2C811</a:t>
            </a:r>
          </a:p>
        </p:txBody>
      </p:sp>
      <p:sp>
        <p:nvSpPr>
          <p:cNvPr id="63" name="Obdélník: se zakulacenými rohy 62">
            <a:extLst>
              <a:ext uri="{FF2B5EF4-FFF2-40B4-BE49-F238E27FC236}">
                <a16:creationId xmlns:a16="http://schemas.microsoft.com/office/drawing/2014/main" id="{D0956D90-B6DA-4A40-86FC-D70FFAA5E5E1}"/>
              </a:ext>
            </a:extLst>
          </p:cNvPr>
          <p:cNvSpPr/>
          <p:nvPr/>
        </p:nvSpPr>
        <p:spPr>
          <a:xfrm>
            <a:off x="5879632" y="2547838"/>
            <a:ext cx="1327533" cy="226864"/>
          </a:xfrm>
          <a:prstGeom prst="roundRect">
            <a:avLst/>
          </a:prstGeom>
          <a:solidFill>
            <a:srgbClr val="5F166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a:solidFill>
                  <a:schemeClr val="bg1"/>
                </a:solidFill>
              </a:rPr>
              <a:t>MS Power Apps</a:t>
            </a:r>
          </a:p>
          <a:p>
            <a:r>
              <a:rPr lang="en-US" sz="600">
                <a:solidFill>
                  <a:schemeClr val="bg1"/>
                </a:solidFill>
              </a:rPr>
              <a:t>RGB: 95-22-97, HEX: 5F1661</a:t>
            </a:r>
          </a:p>
        </p:txBody>
      </p:sp>
      <p:sp>
        <p:nvSpPr>
          <p:cNvPr id="64" name="Obdélník: se zakulacenými rohy 63">
            <a:extLst>
              <a:ext uri="{FF2B5EF4-FFF2-40B4-BE49-F238E27FC236}">
                <a16:creationId xmlns:a16="http://schemas.microsoft.com/office/drawing/2014/main" id="{611E1431-85DC-4B64-AAA8-EB63EDBB0B92}"/>
              </a:ext>
            </a:extLst>
          </p:cNvPr>
          <p:cNvSpPr/>
          <p:nvPr/>
        </p:nvSpPr>
        <p:spPr>
          <a:xfrm>
            <a:off x="5879631" y="2801247"/>
            <a:ext cx="1327533" cy="229900"/>
          </a:xfrm>
          <a:prstGeom prst="roundRect">
            <a:avLst/>
          </a:prstGeom>
          <a:solidFill>
            <a:srgbClr val="0A5CFF"/>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a:solidFill>
                  <a:schemeClr val="bg1"/>
                </a:solidFill>
              </a:rPr>
              <a:t>MS Power Flow</a:t>
            </a:r>
          </a:p>
          <a:p>
            <a:r>
              <a:rPr lang="en-US" sz="600">
                <a:solidFill>
                  <a:schemeClr val="bg1"/>
                </a:solidFill>
              </a:rPr>
              <a:t>RGB: 10-92-255, HEX: 0A5CFF</a:t>
            </a:r>
          </a:p>
        </p:txBody>
      </p:sp>
      <p:sp>
        <p:nvSpPr>
          <p:cNvPr id="65" name="Obdélník: se zakulacenými rohy 64">
            <a:extLst>
              <a:ext uri="{FF2B5EF4-FFF2-40B4-BE49-F238E27FC236}">
                <a16:creationId xmlns:a16="http://schemas.microsoft.com/office/drawing/2014/main" id="{D34785D1-58C0-442F-8B96-797CCD2459F4}"/>
              </a:ext>
            </a:extLst>
          </p:cNvPr>
          <p:cNvSpPr/>
          <p:nvPr/>
        </p:nvSpPr>
        <p:spPr>
          <a:xfrm>
            <a:off x="5879631" y="3060804"/>
            <a:ext cx="1327533" cy="229899"/>
          </a:xfrm>
          <a:prstGeom prst="round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a:solidFill>
                  <a:schemeClr val="bg1"/>
                </a:solidFill>
              </a:rPr>
              <a:t>MS Green</a:t>
            </a:r>
          </a:p>
          <a:p>
            <a:r>
              <a:rPr lang="en-US" sz="600">
                <a:solidFill>
                  <a:schemeClr val="bg1"/>
                </a:solidFill>
              </a:rPr>
              <a:t>RGB: 16-124-16, HEX: 107C10</a:t>
            </a:r>
          </a:p>
        </p:txBody>
      </p:sp>
      <p:sp>
        <p:nvSpPr>
          <p:cNvPr id="66" name="Obdélník: se zakulacenými rohy 65">
            <a:extLst>
              <a:ext uri="{FF2B5EF4-FFF2-40B4-BE49-F238E27FC236}">
                <a16:creationId xmlns:a16="http://schemas.microsoft.com/office/drawing/2014/main" id="{678F7C91-7FCB-4777-AAD4-746FC78B24F0}"/>
              </a:ext>
            </a:extLst>
          </p:cNvPr>
          <p:cNvSpPr/>
          <p:nvPr/>
        </p:nvSpPr>
        <p:spPr>
          <a:xfrm>
            <a:off x="7343638" y="1518022"/>
            <a:ext cx="1327533" cy="229899"/>
          </a:xfrm>
          <a:prstGeom prst="roundRect">
            <a:avLst/>
          </a:prstGeom>
          <a:solidFill>
            <a:srgbClr val="F65314"/>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a:solidFill>
                  <a:schemeClr val="bg1"/>
                </a:solidFill>
              </a:rPr>
              <a:t>Microsoft LOGO</a:t>
            </a:r>
          </a:p>
          <a:p>
            <a:r>
              <a:rPr lang="en-US" sz="600">
                <a:solidFill>
                  <a:schemeClr val="bg1"/>
                </a:solidFill>
              </a:rPr>
              <a:t>RGB: 246-83-20, HEX: F65314</a:t>
            </a:r>
          </a:p>
        </p:txBody>
      </p:sp>
      <p:sp>
        <p:nvSpPr>
          <p:cNvPr id="67" name="Obdélník: se zakulacenými rohy 66">
            <a:extLst>
              <a:ext uri="{FF2B5EF4-FFF2-40B4-BE49-F238E27FC236}">
                <a16:creationId xmlns:a16="http://schemas.microsoft.com/office/drawing/2014/main" id="{B67DB0C5-3AFF-4E2B-9330-94DCA4BC01B1}"/>
              </a:ext>
            </a:extLst>
          </p:cNvPr>
          <p:cNvSpPr/>
          <p:nvPr/>
        </p:nvSpPr>
        <p:spPr>
          <a:xfrm>
            <a:off x="7343638" y="1774595"/>
            <a:ext cx="1327533" cy="229899"/>
          </a:xfrm>
          <a:prstGeom prst="roundRect">
            <a:avLst/>
          </a:prstGeom>
          <a:solidFill>
            <a:srgbClr val="00A1F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a:solidFill>
                  <a:schemeClr val="bg1"/>
                </a:solidFill>
              </a:rPr>
              <a:t>Microsoft LOGO</a:t>
            </a:r>
          </a:p>
          <a:p>
            <a:r>
              <a:rPr lang="en-US" sz="600">
                <a:solidFill>
                  <a:schemeClr val="bg1"/>
                </a:solidFill>
              </a:rPr>
              <a:t>RGB: 0-161-241, HEX: 00A1F1</a:t>
            </a:r>
          </a:p>
        </p:txBody>
      </p:sp>
      <p:sp>
        <p:nvSpPr>
          <p:cNvPr id="68" name="Obdélník: se zakulacenými rohy 67">
            <a:extLst>
              <a:ext uri="{FF2B5EF4-FFF2-40B4-BE49-F238E27FC236}">
                <a16:creationId xmlns:a16="http://schemas.microsoft.com/office/drawing/2014/main" id="{A80A77C3-A2A2-4589-8272-EFE193BB86C6}"/>
              </a:ext>
            </a:extLst>
          </p:cNvPr>
          <p:cNvSpPr/>
          <p:nvPr/>
        </p:nvSpPr>
        <p:spPr>
          <a:xfrm>
            <a:off x="7343636" y="2032732"/>
            <a:ext cx="1327533" cy="229899"/>
          </a:xfrm>
          <a:prstGeom prst="roundRect">
            <a:avLst/>
          </a:prstGeom>
          <a:solidFill>
            <a:srgbClr val="7CBB00"/>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a:solidFill>
                  <a:schemeClr val="bg1"/>
                </a:solidFill>
              </a:rPr>
              <a:t>Microsoft LOGO</a:t>
            </a:r>
          </a:p>
          <a:p>
            <a:r>
              <a:rPr lang="en-US" sz="600">
                <a:solidFill>
                  <a:schemeClr val="bg1"/>
                </a:solidFill>
              </a:rPr>
              <a:t>RGB: 124-187-0, HEX: 7CBB00</a:t>
            </a:r>
          </a:p>
        </p:txBody>
      </p:sp>
      <p:sp>
        <p:nvSpPr>
          <p:cNvPr id="69" name="Obdélník: se zakulacenými rohy 68">
            <a:extLst>
              <a:ext uri="{FF2B5EF4-FFF2-40B4-BE49-F238E27FC236}">
                <a16:creationId xmlns:a16="http://schemas.microsoft.com/office/drawing/2014/main" id="{55243272-3966-4411-A5FA-F5C79EF7ABEF}"/>
              </a:ext>
            </a:extLst>
          </p:cNvPr>
          <p:cNvSpPr/>
          <p:nvPr/>
        </p:nvSpPr>
        <p:spPr>
          <a:xfrm>
            <a:off x="5879633" y="1525915"/>
            <a:ext cx="1327533" cy="229899"/>
          </a:xfrm>
          <a:prstGeom prst="roundRect">
            <a:avLst/>
          </a:prstGeom>
          <a:solidFill>
            <a:srgbClr val="001C44"/>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a:solidFill>
                  <a:schemeClr val="bg1"/>
                </a:solidFill>
              </a:rPr>
              <a:t>MS Dynamics 365</a:t>
            </a:r>
          </a:p>
          <a:p>
            <a:r>
              <a:rPr lang="en-US" sz="600">
                <a:solidFill>
                  <a:schemeClr val="bg1"/>
                </a:solidFill>
              </a:rPr>
              <a:t>RGB: 0-28-68, HEX: 001C44</a:t>
            </a:r>
          </a:p>
        </p:txBody>
      </p:sp>
      <p:sp>
        <p:nvSpPr>
          <p:cNvPr id="70" name="Obdélník: se zakulacenými rohy 69">
            <a:extLst>
              <a:ext uri="{FF2B5EF4-FFF2-40B4-BE49-F238E27FC236}">
                <a16:creationId xmlns:a16="http://schemas.microsoft.com/office/drawing/2014/main" id="{87B88F17-0DE9-4FE0-8192-70500A8F61DF}"/>
              </a:ext>
            </a:extLst>
          </p:cNvPr>
          <p:cNvSpPr/>
          <p:nvPr/>
        </p:nvSpPr>
        <p:spPr>
          <a:xfrm>
            <a:off x="7343635" y="2289882"/>
            <a:ext cx="1327533" cy="229899"/>
          </a:xfrm>
          <a:prstGeom prst="roundRect">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a:solidFill>
                  <a:schemeClr val="bg1"/>
                </a:solidFill>
              </a:rPr>
              <a:t>Microsoft LOGO</a:t>
            </a:r>
          </a:p>
          <a:p>
            <a:r>
              <a:rPr lang="en-US" sz="600">
                <a:solidFill>
                  <a:schemeClr val="bg1"/>
                </a:solidFill>
              </a:rPr>
              <a:t>RGB: 255-187-0, HEX: FFBB00</a:t>
            </a:r>
          </a:p>
        </p:txBody>
      </p:sp>
      <p:sp>
        <p:nvSpPr>
          <p:cNvPr id="73" name="TextovéPole 72">
            <a:extLst>
              <a:ext uri="{FF2B5EF4-FFF2-40B4-BE49-F238E27FC236}">
                <a16:creationId xmlns:a16="http://schemas.microsoft.com/office/drawing/2014/main" id="{2D1CE2FB-3C1F-4C3B-A218-AEC27FD37166}"/>
              </a:ext>
            </a:extLst>
          </p:cNvPr>
          <p:cNvSpPr txBox="1"/>
          <p:nvPr/>
        </p:nvSpPr>
        <p:spPr>
          <a:xfrm>
            <a:off x="5879628" y="1195718"/>
            <a:ext cx="1590012" cy="246221"/>
          </a:xfrm>
          <a:prstGeom prst="rect">
            <a:avLst/>
          </a:prstGeom>
          <a:noFill/>
          <a:ln>
            <a:noFill/>
          </a:ln>
        </p:spPr>
        <p:txBody>
          <a:bodyPr wrap="square" rtlCol="0">
            <a:spAutoFit/>
          </a:bodyPr>
          <a:lstStyle/>
          <a:p>
            <a:r>
              <a:rPr lang="en-US" sz="1000" b="1" dirty="0"/>
              <a:t>Selected Microsoft </a:t>
            </a:r>
            <a:r>
              <a:rPr lang="en-US" sz="1000" b="1" dirty="0" err="1"/>
              <a:t>colours</a:t>
            </a:r>
            <a:endParaRPr lang="en-US" sz="1000" b="1" dirty="0"/>
          </a:p>
        </p:txBody>
      </p:sp>
      <p:sp>
        <p:nvSpPr>
          <p:cNvPr id="51" name="Obdélník: se zakulacenými rohy 33">
            <a:extLst>
              <a:ext uri="{FF2B5EF4-FFF2-40B4-BE49-F238E27FC236}">
                <a16:creationId xmlns:a16="http://schemas.microsoft.com/office/drawing/2014/main" id="{8F65BAEE-A351-434F-9EFB-4BFEB66B061C}"/>
              </a:ext>
            </a:extLst>
          </p:cNvPr>
          <p:cNvSpPr/>
          <p:nvPr/>
        </p:nvSpPr>
        <p:spPr>
          <a:xfrm>
            <a:off x="380668" y="2719719"/>
            <a:ext cx="1403004" cy="256321"/>
          </a:xfrm>
          <a:prstGeom prst="roundRect">
            <a:avLst/>
          </a:prstGeom>
          <a:solidFill>
            <a:srgbClr val="9A0000"/>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600">
                <a:solidFill>
                  <a:schemeClr val="bg1"/>
                </a:solidFill>
              </a:rPr>
              <a:t>NVR 3Red</a:t>
            </a:r>
          </a:p>
          <a:p>
            <a:pPr lvl="0" defTabSz="457067">
              <a:defRPr/>
            </a:pPr>
            <a:r>
              <a:rPr lang="en-US" sz="600">
                <a:solidFill>
                  <a:schemeClr val="bg1"/>
                </a:solidFill>
              </a:rPr>
              <a:t>RGB: 154-0-0, HEX: 9A0000 </a:t>
            </a:r>
          </a:p>
        </p:txBody>
      </p:sp>
      <p:sp>
        <p:nvSpPr>
          <p:cNvPr id="52" name="Obdélník: se zakulacenými rohy 34">
            <a:extLst>
              <a:ext uri="{FF2B5EF4-FFF2-40B4-BE49-F238E27FC236}">
                <a16:creationId xmlns:a16="http://schemas.microsoft.com/office/drawing/2014/main" id="{657C11C6-278F-2A4B-935E-B0246946214F}"/>
              </a:ext>
            </a:extLst>
          </p:cNvPr>
          <p:cNvSpPr/>
          <p:nvPr/>
        </p:nvSpPr>
        <p:spPr>
          <a:xfrm>
            <a:off x="380665" y="3019023"/>
            <a:ext cx="1403004" cy="259751"/>
          </a:xfrm>
          <a:prstGeom prst="roundRect">
            <a:avLst/>
          </a:prstGeom>
          <a:solidFill>
            <a:srgbClr val="CC4D00"/>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600">
                <a:solidFill>
                  <a:schemeClr val="bg1"/>
                </a:solidFill>
              </a:rPr>
              <a:t>NVR 3Orange</a:t>
            </a:r>
          </a:p>
          <a:p>
            <a:pPr lvl="0" defTabSz="457067">
              <a:defRPr/>
            </a:pPr>
            <a:r>
              <a:rPr lang="en-US" sz="600">
                <a:solidFill>
                  <a:schemeClr val="bg1"/>
                </a:solidFill>
              </a:rPr>
              <a:t>RGB: 204-77-0, HEX: CC4D00</a:t>
            </a:r>
          </a:p>
        </p:txBody>
      </p:sp>
      <p:sp>
        <p:nvSpPr>
          <p:cNvPr id="53" name="Obdélník: se zakulacenými rohy 35">
            <a:extLst>
              <a:ext uri="{FF2B5EF4-FFF2-40B4-BE49-F238E27FC236}">
                <a16:creationId xmlns:a16="http://schemas.microsoft.com/office/drawing/2014/main" id="{DC30B623-0F68-D04E-B90C-B770B4A1297C}"/>
              </a:ext>
            </a:extLst>
          </p:cNvPr>
          <p:cNvSpPr/>
          <p:nvPr/>
        </p:nvSpPr>
        <p:spPr>
          <a:xfrm>
            <a:off x="380666" y="3928539"/>
            <a:ext cx="1403004" cy="259750"/>
          </a:xfrm>
          <a:prstGeom prst="roundRect">
            <a:avLst/>
          </a:prstGeom>
          <a:solidFill>
            <a:srgbClr val="0E0059"/>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600">
                <a:solidFill>
                  <a:schemeClr val="bg1"/>
                </a:solidFill>
              </a:rPr>
              <a:t>NVR 3Navy</a:t>
            </a:r>
          </a:p>
          <a:p>
            <a:pPr lvl="0" defTabSz="457067">
              <a:defRPr/>
            </a:pPr>
            <a:r>
              <a:rPr lang="en-US" sz="600">
                <a:solidFill>
                  <a:schemeClr val="bg1"/>
                </a:solidFill>
              </a:rPr>
              <a:t>RGB: 14-0-89, HEX: 0E0059</a:t>
            </a:r>
          </a:p>
        </p:txBody>
      </p:sp>
      <p:sp>
        <p:nvSpPr>
          <p:cNvPr id="58" name="Obdélník: se zakulacenými rohy 36">
            <a:extLst>
              <a:ext uri="{FF2B5EF4-FFF2-40B4-BE49-F238E27FC236}">
                <a16:creationId xmlns:a16="http://schemas.microsoft.com/office/drawing/2014/main" id="{08C83723-BB52-BD42-88F0-F6D0E2E0645A}"/>
              </a:ext>
            </a:extLst>
          </p:cNvPr>
          <p:cNvSpPr/>
          <p:nvPr/>
        </p:nvSpPr>
        <p:spPr>
          <a:xfrm>
            <a:off x="380667" y="3622666"/>
            <a:ext cx="1403004" cy="259750"/>
          </a:xfrm>
          <a:prstGeom prst="roundRect">
            <a:avLst/>
          </a:prstGeom>
          <a:solidFill>
            <a:srgbClr val="FFD160"/>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600">
                <a:solidFill>
                  <a:schemeClr val="bg1"/>
                </a:solidFill>
              </a:rPr>
              <a:t>NVR 3Yellow</a:t>
            </a:r>
          </a:p>
          <a:p>
            <a:pPr lvl="0" defTabSz="457067">
              <a:defRPr/>
            </a:pPr>
            <a:r>
              <a:rPr lang="en-US" sz="600">
                <a:solidFill>
                  <a:schemeClr val="bg1"/>
                </a:solidFill>
              </a:rPr>
              <a:t>RGB: 255-209-96, HEX: FFD160</a:t>
            </a:r>
          </a:p>
        </p:txBody>
      </p:sp>
      <p:sp>
        <p:nvSpPr>
          <p:cNvPr id="59" name="Obdélník: se zakulacenými rohy 37">
            <a:extLst>
              <a:ext uri="{FF2B5EF4-FFF2-40B4-BE49-F238E27FC236}">
                <a16:creationId xmlns:a16="http://schemas.microsoft.com/office/drawing/2014/main" id="{18FF02EF-7EC3-BE48-938F-94F5B00DC1BE}"/>
              </a:ext>
            </a:extLst>
          </p:cNvPr>
          <p:cNvSpPr/>
          <p:nvPr/>
        </p:nvSpPr>
        <p:spPr>
          <a:xfrm>
            <a:off x="380665" y="3324241"/>
            <a:ext cx="1403004" cy="259750"/>
          </a:xfrm>
          <a:prstGeom prst="roundRect">
            <a:avLst/>
          </a:prstGeom>
          <a:solidFill>
            <a:srgbClr val="00A5A6"/>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defTabSz="457067">
              <a:defRPr/>
            </a:pPr>
            <a:r>
              <a:rPr lang="en-US" sz="600" dirty="0">
                <a:solidFill>
                  <a:schemeClr val="bg1"/>
                </a:solidFill>
              </a:rPr>
              <a:t>NVR 3Ocean</a:t>
            </a:r>
          </a:p>
          <a:p>
            <a:pPr lvl="0" defTabSz="457067">
              <a:defRPr/>
            </a:pPr>
            <a:r>
              <a:rPr lang="en-US" sz="600" dirty="0">
                <a:solidFill>
                  <a:schemeClr val="bg1"/>
                </a:solidFill>
              </a:rPr>
              <a:t>RGB: 0-165-167, HEX: 00A5A7</a:t>
            </a:r>
          </a:p>
        </p:txBody>
      </p:sp>
      <p:sp>
        <p:nvSpPr>
          <p:cNvPr id="71" name="Obdélník: se zakulacenými rohy 38">
            <a:extLst>
              <a:ext uri="{FF2B5EF4-FFF2-40B4-BE49-F238E27FC236}">
                <a16:creationId xmlns:a16="http://schemas.microsoft.com/office/drawing/2014/main" id="{DA89DC90-6C1D-8C42-BC6F-1F3850714D8F}"/>
              </a:ext>
            </a:extLst>
          </p:cNvPr>
          <p:cNvSpPr/>
          <p:nvPr/>
        </p:nvSpPr>
        <p:spPr>
          <a:xfrm>
            <a:off x="380665" y="4234927"/>
            <a:ext cx="1403004" cy="259750"/>
          </a:xfrm>
          <a:prstGeom prst="roundRect">
            <a:avLst/>
          </a:prstGeom>
          <a:solidFill>
            <a:srgbClr val="00A2FF"/>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600" dirty="0">
                <a:solidFill>
                  <a:schemeClr val="bg1"/>
                </a:solidFill>
              </a:rPr>
              <a:t>NVR Sky</a:t>
            </a:r>
          </a:p>
          <a:p>
            <a:r>
              <a:rPr lang="en-US" sz="600" dirty="0">
                <a:solidFill>
                  <a:schemeClr val="bg1"/>
                </a:solidFill>
              </a:rPr>
              <a:t>RGB: 0-162-255, HEX: 00A2FF</a:t>
            </a:r>
          </a:p>
        </p:txBody>
      </p:sp>
      <p:sp>
        <p:nvSpPr>
          <p:cNvPr id="72" name="TextovéPole 71">
            <a:extLst>
              <a:ext uri="{FF2B5EF4-FFF2-40B4-BE49-F238E27FC236}">
                <a16:creationId xmlns:a16="http://schemas.microsoft.com/office/drawing/2014/main" id="{EE75A801-0CE7-5C4C-BBAA-0ECAF485D8BC}"/>
              </a:ext>
            </a:extLst>
          </p:cNvPr>
          <p:cNvSpPr txBox="1"/>
          <p:nvPr/>
        </p:nvSpPr>
        <p:spPr>
          <a:xfrm>
            <a:off x="380665" y="1243606"/>
            <a:ext cx="1820654" cy="246221"/>
          </a:xfrm>
          <a:prstGeom prst="rect">
            <a:avLst/>
          </a:prstGeom>
          <a:noFill/>
          <a:ln w="12700">
            <a:noFill/>
            <a:prstDash val="sysDot"/>
          </a:ln>
        </p:spPr>
        <p:txBody>
          <a:bodyPr wrap="square" rtlCol="0">
            <a:spAutoFit/>
          </a:bodyPr>
          <a:lstStyle/>
          <a:p>
            <a:r>
              <a:rPr lang="en-US" sz="1000" b="1" dirty="0"/>
              <a:t>NAVERTICA Office 365 Palette</a:t>
            </a:r>
          </a:p>
        </p:txBody>
      </p:sp>
      <p:sp>
        <p:nvSpPr>
          <p:cNvPr id="84" name="Obdélník: se zakulacenými rohy 30">
            <a:extLst>
              <a:ext uri="{FF2B5EF4-FFF2-40B4-BE49-F238E27FC236}">
                <a16:creationId xmlns:a16="http://schemas.microsoft.com/office/drawing/2014/main" id="{3CC1F128-6321-6647-827B-29F085BC9E8F}"/>
              </a:ext>
            </a:extLst>
          </p:cNvPr>
          <p:cNvSpPr/>
          <p:nvPr/>
        </p:nvSpPr>
        <p:spPr>
          <a:xfrm>
            <a:off x="380665" y="2147284"/>
            <a:ext cx="1403004" cy="259750"/>
          </a:xfrm>
          <a:prstGeom prst="roundRect">
            <a:avLst/>
          </a:prstGeom>
          <a:solidFill>
            <a:srgbClr val="EAE7E7"/>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en-US" sz="600" dirty="0">
                <a:solidFill>
                  <a:schemeClr val="tx1"/>
                </a:solidFill>
              </a:rPr>
              <a:t>NVR Gray - PANTONE 11-4800&lt;</a:t>
            </a:r>
          </a:p>
          <a:p>
            <a:r>
              <a:rPr lang="en-US" sz="600" dirty="0">
                <a:solidFill>
                  <a:schemeClr val="tx1"/>
                </a:solidFill>
              </a:rPr>
              <a:t>RGB: 234-231-231, HEX: EAE7E7</a:t>
            </a:r>
          </a:p>
        </p:txBody>
      </p:sp>
      <p:sp>
        <p:nvSpPr>
          <p:cNvPr id="85" name="Obdélník: se zakulacenými rohy 31">
            <a:extLst>
              <a:ext uri="{FF2B5EF4-FFF2-40B4-BE49-F238E27FC236}">
                <a16:creationId xmlns:a16="http://schemas.microsoft.com/office/drawing/2014/main" id="{65C0DADA-D56F-464A-8E80-EDDB63FD4664}"/>
              </a:ext>
            </a:extLst>
          </p:cNvPr>
          <p:cNvSpPr/>
          <p:nvPr/>
        </p:nvSpPr>
        <p:spPr>
          <a:xfrm>
            <a:off x="380665" y="1862042"/>
            <a:ext cx="1403004" cy="259751"/>
          </a:xfrm>
          <a:prstGeom prst="roundRect">
            <a:avLst/>
          </a:prstGeom>
          <a:solidFill>
            <a:schemeClr val="tx1"/>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pPr defTabSz="457067">
              <a:defRPr/>
            </a:pPr>
            <a:r>
              <a:rPr lang="en-US" sz="600" dirty="0">
                <a:solidFill>
                  <a:schemeClr val="bg1"/>
                </a:solidFill>
              </a:rPr>
              <a:t>NVR Black - PANTONE Black c</a:t>
            </a:r>
          </a:p>
          <a:p>
            <a:pPr lvl="0" defTabSz="457067">
              <a:defRPr/>
            </a:pPr>
            <a:r>
              <a:rPr lang="en-US" sz="600" dirty="0">
                <a:solidFill>
                  <a:schemeClr val="bg1"/>
                </a:solidFill>
              </a:rPr>
              <a:t>RGB: 0-0-0, HEX: 000000</a:t>
            </a:r>
          </a:p>
        </p:txBody>
      </p:sp>
      <p:sp>
        <p:nvSpPr>
          <p:cNvPr id="86" name="Obdélník: se zakulacenými rohy 32">
            <a:extLst>
              <a:ext uri="{FF2B5EF4-FFF2-40B4-BE49-F238E27FC236}">
                <a16:creationId xmlns:a16="http://schemas.microsoft.com/office/drawing/2014/main" id="{20847A6E-5D03-5147-BA61-0D5DF7F6DBBD}"/>
              </a:ext>
            </a:extLst>
          </p:cNvPr>
          <p:cNvSpPr/>
          <p:nvPr/>
        </p:nvSpPr>
        <p:spPr>
          <a:xfrm>
            <a:off x="380672" y="2432848"/>
            <a:ext cx="1403004" cy="259751"/>
          </a:xfrm>
          <a:prstGeom prst="roundRect">
            <a:avLst/>
          </a:prstGeom>
          <a:solidFill>
            <a:schemeClr val="tx2"/>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pPr lvl="0" defTabSz="457067">
              <a:defRPr/>
            </a:pPr>
            <a:r>
              <a:rPr lang="en-US" sz="600">
                <a:solidFill>
                  <a:schemeClr val="bg1"/>
                </a:solidFill>
              </a:rPr>
              <a:t>NVR Stone -  Warm gray 11 c</a:t>
            </a:r>
          </a:p>
          <a:p>
            <a:pPr lvl="0" defTabSz="457067">
              <a:defRPr/>
            </a:pPr>
            <a:r>
              <a:rPr lang="en-US" sz="600">
                <a:solidFill>
                  <a:schemeClr val="bg1"/>
                </a:solidFill>
              </a:rPr>
              <a:t>RGB: 106-94-79, HEX 6A5E4F</a:t>
            </a:r>
          </a:p>
        </p:txBody>
      </p:sp>
      <p:sp>
        <p:nvSpPr>
          <p:cNvPr id="87" name="Obdélník: se zakulacenými rohy 39">
            <a:extLst>
              <a:ext uri="{FF2B5EF4-FFF2-40B4-BE49-F238E27FC236}">
                <a16:creationId xmlns:a16="http://schemas.microsoft.com/office/drawing/2014/main" id="{1FF44D53-398C-9E40-BCEA-8AD1A9A9A710}"/>
              </a:ext>
            </a:extLst>
          </p:cNvPr>
          <p:cNvSpPr/>
          <p:nvPr/>
        </p:nvSpPr>
        <p:spPr>
          <a:xfrm>
            <a:off x="380672" y="1579968"/>
            <a:ext cx="1403004" cy="259750"/>
          </a:xfrm>
          <a:prstGeom prst="roundRect">
            <a:avLst/>
          </a:prstGeom>
          <a:solidFill>
            <a:schemeClr val="bg1"/>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wrap="none" lIns="90000" rtlCol="0" anchor="ctr"/>
          <a:lstStyle/>
          <a:p>
            <a:r>
              <a:rPr lang="en-US" sz="600">
                <a:solidFill>
                  <a:schemeClr val="tx1"/>
                </a:solidFill>
              </a:rPr>
              <a:t>NVR White – PANTONE (no color)</a:t>
            </a:r>
          </a:p>
          <a:p>
            <a:r>
              <a:rPr lang="en-US" sz="600">
                <a:solidFill>
                  <a:schemeClr val="tx1"/>
                </a:solidFill>
              </a:rPr>
              <a:t>RGB: 255-255-255, HEX: FFFFFF</a:t>
            </a:r>
          </a:p>
        </p:txBody>
      </p:sp>
      <p:sp>
        <p:nvSpPr>
          <p:cNvPr id="5" name="Nadpis 4">
            <a:extLst>
              <a:ext uri="{FF2B5EF4-FFF2-40B4-BE49-F238E27FC236}">
                <a16:creationId xmlns:a16="http://schemas.microsoft.com/office/drawing/2014/main" id="{5C5E466F-B27C-7D48-996C-640C78904E3E}"/>
              </a:ext>
            </a:extLst>
          </p:cNvPr>
          <p:cNvSpPr>
            <a:spLocks noGrp="1"/>
          </p:cNvSpPr>
          <p:nvPr>
            <p:ph type="title"/>
          </p:nvPr>
        </p:nvSpPr>
        <p:spPr/>
        <p:txBody>
          <a:bodyPr/>
          <a:lstStyle/>
          <a:p>
            <a:r>
              <a:rPr lang="cs-CZ" dirty="0"/>
              <a:t>NAVERTICA &amp; Microsoft </a:t>
            </a:r>
            <a:r>
              <a:rPr lang="cs-CZ" dirty="0" err="1"/>
              <a:t>Colour</a:t>
            </a:r>
            <a:r>
              <a:rPr lang="cs-CZ" dirty="0"/>
              <a:t> – Office 365 Motive</a:t>
            </a:r>
          </a:p>
        </p:txBody>
      </p:sp>
      <p:sp>
        <p:nvSpPr>
          <p:cNvPr id="6" name="Zástupný text 5">
            <a:extLst>
              <a:ext uri="{FF2B5EF4-FFF2-40B4-BE49-F238E27FC236}">
                <a16:creationId xmlns:a16="http://schemas.microsoft.com/office/drawing/2014/main" id="{948BF321-B94A-7740-950C-543EFA48E540}"/>
              </a:ext>
            </a:extLst>
          </p:cNvPr>
          <p:cNvSpPr>
            <a:spLocks noGrp="1"/>
          </p:cNvSpPr>
          <p:nvPr>
            <p:ph type="body" sz="quarter" idx="13"/>
          </p:nvPr>
        </p:nvSpPr>
        <p:spPr/>
        <p:txBody>
          <a:bodyPr/>
          <a:lstStyle/>
          <a:p>
            <a:endParaRPr lang="cs-CZ"/>
          </a:p>
        </p:txBody>
      </p:sp>
      <p:sp>
        <p:nvSpPr>
          <p:cNvPr id="49" name="TextovéPole 48">
            <a:extLst>
              <a:ext uri="{FF2B5EF4-FFF2-40B4-BE49-F238E27FC236}">
                <a16:creationId xmlns:a16="http://schemas.microsoft.com/office/drawing/2014/main" id="{F4566877-EBC9-EF4D-B671-01953009CFC9}"/>
              </a:ext>
            </a:extLst>
          </p:cNvPr>
          <p:cNvSpPr txBox="1"/>
          <p:nvPr/>
        </p:nvSpPr>
        <p:spPr>
          <a:xfrm>
            <a:off x="3032788" y="1078942"/>
            <a:ext cx="2318151" cy="246221"/>
          </a:xfrm>
          <a:prstGeom prst="rect">
            <a:avLst/>
          </a:prstGeom>
          <a:noFill/>
          <a:ln>
            <a:noFill/>
          </a:ln>
        </p:spPr>
        <p:txBody>
          <a:bodyPr wrap="square" rtlCol="0">
            <a:spAutoFit/>
          </a:bodyPr>
          <a:lstStyle/>
          <a:p>
            <a:r>
              <a:rPr lang="en-US" sz="1000" b="1" dirty="0"/>
              <a:t>NAVERTICA BRAND USAGE GUIDE</a:t>
            </a:r>
          </a:p>
        </p:txBody>
      </p:sp>
      <p:sp>
        <p:nvSpPr>
          <p:cNvPr id="74" name="Hranaté závorky 73">
            <a:extLst>
              <a:ext uri="{FF2B5EF4-FFF2-40B4-BE49-F238E27FC236}">
                <a16:creationId xmlns:a16="http://schemas.microsoft.com/office/drawing/2014/main" id="{767C799D-C345-764E-91EE-A1B45C46AFE3}"/>
              </a:ext>
            </a:extLst>
          </p:cNvPr>
          <p:cNvSpPr/>
          <p:nvPr/>
        </p:nvSpPr>
        <p:spPr>
          <a:xfrm>
            <a:off x="4235803" y="2265707"/>
            <a:ext cx="912930" cy="620205"/>
          </a:xfrm>
          <a:prstGeom prst="bracketPair">
            <a:avLst>
              <a:gd name="adj" fmla="val 0"/>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b"/>
          <a:lstStyle/>
          <a:p>
            <a:pPr algn="ctr"/>
            <a:r>
              <a:rPr lang="en-US" sz="900" dirty="0"/>
              <a:t>PRIMARY COLOUR PALETTE</a:t>
            </a:r>
          </a:p>
        </p:txBody>
      </p:sp>
      <p:sp>
        <p:nvSpPr>
          <p:cNvPr id="75" name="Hranaté závorky 74">
            <a:extLst>
              <a:ext uri="{FF2B5EF4-FFF2-40B4-BE49-F238E27FC236}">
                <a16:creationId xmlns:a16="http://schemas.microsoft.com/office/drawing/2014/main" id="{A5C39ACB-C6BE-C74B-A5D9-A0853D073C9E}"/>
              </a:ext>
            </a:extLst>
          </p:cNvPr>
          <p:cNvSpPr/>
          <p:nvPr/>
        </p:nvSpPr>
        <p:spPr>
          <a:xfrm>
            <a:off x="4210402" y="1611658"/>
            <a:ext cx="912929" cy="851063"/>
          </a:xfrm>
          <a:prstGeom prst="bracketPair">
            <a:avLst>
              <a:gd name="adj" fmla="val 0"/>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t"/>
          <a:lstStyle/>
          <a:p>
            <a:pPr algn="ctr"/>
            <a:r>
              <a:rPr lang="en-US" sz="900" dirty="0"/>
              <a:t>PRIMARY BACKGROUNDS &amp; </a:t>
            </a:r>
          </a:p>
          <a:p>
            <a:pPr algn="ctr"/>
            <a:r>
              <a:rPr lang="en-US" sz="900" dirty="0"/>
              <a:t>TEXT PALETTE</a:t>
            </a:r>
          </a:p>
        </p:txBody>
      </p:sp>
      <p:sp>
        <p:nvSpPr>
          <p:cNvPr id="76" name="Hranaté závorky 75">
            <a:extLst>
              <a:ext uri="{FF2B5EF4-FFF2-40B4-BE49-F238E27FC236}">
                <a16:creationId xmlns:a16="http://schemas.microsoft.com/office/drawing/2014/main" id="{A8E19750-7044-B248-8A13-025824A2D5F2}"/>
              </a:ext>
            </a:extLst>
          </p:cNvPr>
          <p:cNvSpPr/>
          <p:nvPr/>
        </p:nvSpPr>
        <p:spPr>
          <a:xfrm>
            <a:off x="4211379" y="3320456"/>
            <a:ext cx="912930" cy="359490"/>
          </a:xfrm>
          <a:prstGeom prst="bracketPair">
            <a:avLst>
              <a:gd name="adj" fmla="val 0"/>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900" dirty="0"/>
              <a:t>UPPER GRADIENT</a:t>
            </a:r>
          </a:p>
        </p:txBody>
      </p:sp>
      <p:sp>
        <p:nvSpPr>
          <p:cNvPr id="78" name="Hranaté závorky 77">
            <a:extLst>
              <a:ext uri="{FF2B5EF4-FFF2-40B4-BE49-F238E27FC236}">
                <a16:creationId xmlns:a16="http://schemas.microsoft.com/office/drawing/2014/main" id="{FB71E74C-BEDB-6F4C-8AEC-6E8DFD5FDD57}"/>
              </a:ext>
            </a:extLst>
          </p:cNvPr>
          <p:cNvSpPr/>
          <p:nvPr/>
        </p:nvSpPr>
        <p:spPr>
          <a:xfrm>
            <a:off x="1838882" y="1587089"/>
            <a:ext cx="785777" cy="1105510"/>
          </a:xfrm>
          <a:prstGeom prst="bracketPair">
            <a:avLst>
              <a:gd name="adj" fmla="val 0"/>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900" dirty="0"/>
              <a:t>Background</a:t>
            </a:r>
          </a:p>
          <a:p>
            <a:pPr algn="ctr"/>
            <a:r>
              <a:rPr lang="en-US" sz="900" dirty="0"/>
              <a:t>&amp;</a:t>
            </a:r>
          </a:p>
          <a:p>
            <a:pPr algn="ctr"/>
            <a:r>
              <a:rPr lang="en-US" sz="900" dirty="0"/>
              <a:t>text</a:t>
            </a:r>
          </a:p>
        </p:txBody>
      </p:sp>
      <p:sp>
        <p:nvSpPr>
          <p:cNvPr id="79" name="Hranaté závorky 78">
            <a:extLst>
              <a:ext uri="{FF2B5EF4-FFF2-40B4-BE49-F238E27FC236}">
                <a16:creationId xmlns:a16="http://schemas.microsoft.com/office/drawing/2014/main" id="{EBE64A23-2D0B-3B41-BC22-1B63E32643D3}"/>
              </a:ext>
            </a:extLst>
          </p:cNvPr>
          <p:cNvSpPr/>
          <p:nvPr/>
        </p:nvSpPr>
        <p:spPr>
          <a:xfrm>
            <a:off x="1838882" y="2737948"/>
            <a:ext cx="785777" cy="1144468"/>
          </a:xfrm>
          <a:prstGeom prst="bracketPair">
            <a:avLst>
              <a:gd name="adj" fmla="val 0"/>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900" dirty="0"/>
              <a:t>Objects</a:t>
            </a:r>
          </a:p>
        </p:txBody>
      </p:sp>
      <p:sp>
        <p:nvSpPr>
          <p:cNvPr id="80" name="Hranaté závorky 79">
            <a:extLst>
              <a:ext uri="{FF2B5EF4-FFF2-40B4-BE49-F238E27FC236}">
                <a16:creationId xmlns:a16="http://schemas.microsoft.com/office/drawing/2014/main" id="{81AE7AA0-08EE-F34F-83EC-B90162095ECF}"/>
              </a:ext>
            </a:extLst>
          </p:cNvPr>
          <p:cNvSpPr/>
          <p:nvPr/>
        </p:nvSpPr>
        <p:spPr>
          <a:xfrm>
            <a:off x="1838882" y="3922126"/>
            <a:ext cx="785777" cy="572234"/>
          </a:xfrm>
          <a:prstGeom prst="bracketPair">
            <a:avLst>
              <a:gd name="adj" fmla="val 0"/>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900" dirty="0"/>
              <a:t>Hypertext link</a:t>
            </a:r>
          </a:p>
        </p:txBody>
      </p:sp>
      <p:sp>
        <p:nvSpPr>
          <p:cNvPr id="81" name="Hranaté závorky 80">
            <a:extLst>
              <a:ext uri="{FF2B5EF4-FFF2-40B4-BE49-F238E27FC236}">
                <a16:creationId xmlns:a16="http://schemas.microsoft.com/office/drawing/2014/main" id="{E40AAC75-10AE-044D-8860-96E7BF26D9FE}"/>
              </a:ext>
            </a:extLst>
          </p:cNvPr>
          <p:cNvSpPr/>
          <p:nvPr/>
        </p:nvSpPr>
        <p:spPr>
          <a:xfrm>
            <a:off x="4209399" y="3736149"/>
            <a:ext cx="912929" cy="1144468"/>
          </a:xfrm>
          <a:prstGeom prst="bracketPair">
            <a:avLst>
              <a:gd name="adj" fmla="val 0"/>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900" dirty="0"/>
              <a:t>SECONDARY COLOURS</a:t>
            </a:r>
          </a:p>
        </p:txBody>
      </p:sp>
      <p:pic>
        <p:nvPicPr>
          <p:cNvPr id="82" name="Picture 6">
            <a:extLst>
              <a:ext uri="{FF2B5EF4-FFF2-40B4-BE49-F238E27FC236}">
                <a16:creationId xmlns:a16="http://schemas.microsoft.com/office/drawing/2014/main" id="{57FA465B-250A-0E49-BE81-2653A64D10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80231" y="3752541"/>
            <a:ext cx="3496033" cy="530403"/>
          </a:xfrm>
          <a:prstGeom prst="rect">
            <a:avLst/>
          </a:prstGeom>
        </p:spPr>
      </p:pic>
      <p:sp>
        <p:nvSpPr>
          <p:cNvPr id="83" name="TextovéPole 82">
            <a:extLst>
              <a:ext uri="{FF2B5EF4-FFF2-40B4-BE49-F238E27FC236}">
                <a16:creationId xmlns:a16="http://schemas.microsoft.com/office/drawing/2014/main" id="{8B0FCDE5-0E84-BB45-A21E-501597B7897D}"/>
              </a:ext>
            </a:extLst>
          </p:cNvPr>
          <p:cNvSpPr txBox="1"/>
          <p:nvPr/>
        </p:nvSpPr>
        <p:spPr>
          <a:xfrm>
            <a:off x="5879627" y="3433725"/>
            <a:ext cx="2942633" cy="246221"/>
          </a:xfrm>
          <a:prstGeom prst="rect">
            <a:avLst/>
          </a:prstGeom>
          <a:noFill/>
          <a:ln>
            <a:noFill/>
          </a:ln>
        </p:spPr>
        <p:txBody>
          <a:bodyPr wrap="square" rtlCol="0">
            <a:spAutoFit/>
          </a:bodyPr>
          <a:lstStyle/>
          <a:p>
            <a:r>
              <a:rPr lang="en-US" sz="1000" dirty="0"/>
              <a:t>Microsoft PowerPoint - </a:t>
            </a:r>
            <a:r>
              <a:rPr lang="en-US" sz="1000" dirty="0" err="1"/>
              <a:t>Colour</a:t>
            </a:r>
            <a:r>
              <a:rPr lang="en-US" sz="1000" dirty="0"/>
              <a:t> Palette</a:t>
            </a:r>
            <a:endParaRPr lang="en-US" sz="1000" b="1" dirty="0"/>
          </a:p>
        </p:txBody>
      </p:sp>
    </p:spTree>
    <p:extLst>
      <p:ext uri="{BB962C8B-B14F-4D97-AF65-F5344CB8AC3E}">
        <p14:creationId xmlns:p14="http://schemas.microsoft.com/office/powerpoint/2010/main" val="253767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Nadpis 2">
            <a:extLst>
              <a:ext uri="{FF2B5EF4-FFF2-40B4-BE49-F238E27FC236}">
                <a16:creationId xmlns:a16="http://schemas.microsoft.com/office/drawing/2014/main" id="{122CEE2C-2C2B-ED4A-8CFC-1124DE38629F}"/>
              </a:ext>
            </a:extLst>
          </p:cNvPr>
          <p:cNvSpPr>
            <a:spLocks noGrp="1"/>
          </p:cNvSpPr>
          <p:nvPr>
            <p:ph type="title"/>
          </p:nvPr>
        </p:nvSpPr>
        <p:spPr/>
        <p:txBody>
          <a:bodyPr/>
          <a:lstStyle/>
          <a:p>
            <a:r>
              <a:rPr lang="cs-CZ" dirty="0"/>
              <a:t>NAVERTICA </a:t>
            </a:r>
            <a:r>
              <a:rPr lang="cs-CZ" dirty="0" err="1"/>
              <a:t>Colour</a:t>
            </a:r>
            <a:r>
              <a:rPr lang="cs-CZ" dirty="0"/>
              <a:t> </a:t>
            </a:r>
            <a:r>
              <a:rPr lang="cs-CZ" dirty="0" err="1"/>
              <a:t>Palette</a:t>
            </a:r>
            <a:r>
              <a:rPr lang="cs-CZ" dirty="0"/>
              <a:t> – BRAND USAGE GUIDE</a:t>
            </a:r>
          </a:p>
        </p:txBody>
      </p:sp>
      <p:sp>
        <p:nvSpPr>
          <p:cNvPr id="4" name="Zástupný text 3">
            <a:extLst>
              <a:ext uri="{FF2B5EF4-FFF2-40B4-BE49-F238E27FC236}">
                <a16:creationId xmlns:a16="http://schemas.microsoft.com/office/drawing/2014/main" id="{785386FA-6256-A44E-82EE-48158A9924B0}"/>
              </a:ext>
            </a:extLst>
          </p:cNvPr>
          <p:cNvSpPr>
            <a:spLocks noGrp="1"/>
          </p:cNvSpPr>
          <p:nvPr>
            <p:ph type="body" sz="quarter" idx="13"/>
          </p:nvPr>
        </p:nvSpPr>
        <p:spPr/>
        <p:txBody>
          <a:bodyPr/>
          <a:lstStyle/>
          <a:p>
            <a:endParaRPr lang="cs-CZ"/>
          </a:p>
        </p:txBody>
      </p:sp>
      <p:sp>
        <p:nvSpPr>
          <p:cNvPr id="6" name="Round Diagonal Corner Rectangle 3"/>
          <p:cNvSpPr/>
          <p:nvPr/>
        </p:nvSpPr>
        <p:spPr>
          <a:xfrm>
            <a:off x="278796" y="2371395"/>
            <a:ext cx="1512000" cy="515743"/>
          </a:xfrm>
          <a:prstGeom prst="round2DiagRect">
            <a:avLst/>
          </a:prstGeom>
          <a:solidFill>
            <a:schemeClr val="tx2"/>
          </a:soli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r>
              <a:rPr lang="cs-CZ" sz="1000" b="1" dirty="0">
                <a:solidFill>
                  <a:schemeClr val="tx1"/>
                </a:solidFill>
              </a:rPr>
              <a:t>Stone</a:t>
            </a:r>
            <a:endParaRPr lang="cs-CZ" sz="900" b="1" dirty="0">
              <a:solidFill>
                <a:schemeClr val="tx1"/>
              </a:solidFill>
            </a:endParaRPr>
          </a:p>
          <a:p>
            <a:r>
              <a:rPr lang="cs-CZ" sz="900" dirty="0">
                <a:solidFill>
                  <a:schemeClr val="tx1"/>
                </a:solidFill>
              </a:rPr>
              <a:t>106-94-79</a:t>
            </a:r>
          </a:p>
          <a:p>
            <a:r>
              <a:rPr lang="cs-CZ" sz="900" dirty="0">
                <a:solidFill>
                  <a:schemeClr val="tx1"/>
                </a:solidFill>
              </a:rPr>
              <a:t>HEX: 6A5E4F</a:t>
            </a:r>
          </a:p>
          <a:p>
            <a:r>
              <a:rPr lang="cs-CZ" sz="900" dirty="0" err="1">
                <a:solidFill>
                  <a:schemeClr val="tx1"/>
                </a:solidFill>
              </a:rPr>
              <a:t>Pantone</a:t>
            </a:r>
            <a:r>
              <a:rPr lang="cs-CZ" sz="900" dirty="0">
                <a:solidFill>
                  <a:schemeClr val="tx1"/>
                </a:solidFill>
              </a:rPr>
              <a:t> warm-gray-11-c</a:t>
            </a:r>
            <a:endParaRPr lang="en-US" sz="900" dirty="0">
              <a:solidFill>
                <a:schemeClr val="tx1"/>
              </a:solidFill>
            </a:endParaRPr>
          </a:p>
        </p:txBody>
      </p:sp>
      <p:sp>
        <p:nvSpPr>
          <p:cNvPr id="7" name="Round Diagonal Corner Rectangle 4"/>
          <p:cNvSpPr/>
          <p:nvPr/>
        </p:nvSpPr>
        <p:spPr>
          <a:xfrm>
            <a:off x="1887214" y="1302359"/>
            <a:ext cx="1512000" cy="515743"/>
          </a:xfrm>
          <a:prstGeom prst="round2DiagRect">
            <a:avLst/>
          </a:prstGeom>
          <a:solidFill>
            <a:schemeClr val="bg2"/>
          </a:solidFill>
          <a:ln w="1270" cap="flat" cmpd="sng" algn="ctr">
            <a:solidFill>
              <a:schemeClr val="bg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r>
              <a:rPr lang="cs-CZ" sz="1000" b="1" dirty="0" err="1">
                <a:solidFill>
                  <a:schemeClr val="tx1"/>
                </a:solidFill>
              </a:rPr>
              <a:t>Gray</a:t>
            </a:r>
            <a:endParaRPr lang="cs-CZ" sz="900" b="1" dirty="0">
              <a:solidFill>
                <a:schemeClr val="tx1"/>
              </a:solidFill>
            </a:endParaRPr>
          </a:p>
          <a:p>
            <a:r>
              <a:rPr lang="cs-CZ" sz="900" dirty="0">
                <a:solidFill>
                  <a:schemeClr val="tx1"/>
                </a:solidFill>
              </a:rPr>
              <a:t>234-231-231</a:t>
            </a:r>
          </a:p>
          <a:p>
            <a:r>
              <a:rPr lang="cs-CZ" sz="900" dirty="0" err="1">
                <a:solidFill>
                  <a:schemeClr val="tx1"/>
                </a:solidFill>
              </a:rPr>
              <a:t>Pantone</a:t>
            </a:r>
            <a:r>
              <a:rPr lang="cs-CZ" sz="900" dirty="0">
                <a:solidFill>
                  <a:schemeClr val="tx1"/>
                </a:solidFill>
              </a:rPr>
              <a:t> </a:t>
            </a:r>
            <a:endParaRPr lang="en-US" sz="900" dirty="0">
              <a:solidFill>
                <a:schemeClr val="tx1"/>
              </a:solidFill>
            </a:endParaRPr>
          </a:p>
        </p:txBody>
      </p:sp>
      <p:sp>
        <p:nvSpPr>
          <p:cNvPr id="8" name="Round Diagonal Corner Rectangle 5"/>
          <p:cNvSpPr/>
          <p:nvPr/>
        </p:nvSpPr>
        <p:spPr>
          <a:xfrm>
            <a:off x="3499764" y="3783154"/>
            <a:ext cx="1512000" cy="349987"/>
          </a:xfrm>
          <a:prstGeom prst="round2DiagRect">
            <a:avLst/>
          </a:prstGeom>
          <a:solidFill>
            <a:srgbClr val="00A3FF"/>
          </a:soli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r>
              <a:rPr lang="cs-CZ" sz="1000" b="1" dirty="0" err="1">
                <a:solidFill>
                  <a:schemeClr val="tx1"/>
                </a:solidFill>
              </a:rPr>
              <a:t>Sky</a:t>
            </a:r>
            <a:endParaRPr lang="cs-CZ" sz="900" b="1" dirty="0">
              <a:solidFill>
                <a:schemeClr val="tx1"/>
              </a:solidFill>
            </a:endParaRPr>
          </a:p>
          <a:p>
            <a:r>
              <a:rPr lang="cs-CZ" sz="900" dirty="0">
                <a:solidFill>
                  <a:schemeClr val="tx1"/>
                </a:solidFill>
              </a:rPr>
              <a:t>0-162-255</a:t>
            </a:r>
          </a:p>
          <a:p>
            <a:r>
              <a:rPr lang="cs-CZ" sz="900" dirty="0">
                <a:solidFill>
                  <a:schemeClr val="tx1"/>
                </a:solidFill>
              </a:rPr>
              <a:t>HEX: 00A2FF</a:t>
            </a:r>
            <a:endParaRPr lang="en-US" sz="900" dirty="0">
              <a:solidFill>
                <a:schemeClr val="tx1"/>
              </a:solidFill>
            </a:endParaRPr>
          </a:p>
        </p:txBody>
      </p:sp>
      <p:sp>
        <p:nvSpPr>
          <p:cNvPr id="9" name="Round Diagonal Corner Rectangle 6"/>
          <p:cNvSpPr/>
          <p:nvPr/>
        </p:nvSpPr>
        <p:spPr>
          <a:xfrm>
            <a:off x="278086" y="1307450"/>
            <a:ext cx="1512000" cy="515743"/>
          </a:xfrm>
          <a:prstGeom prst="round2DiagRect">
            <a:avLst/>
          </a:prstGeom>
          <a:solidFill>
            <a:schemeClr val="bg1"/>
          </a:soli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r>
              <a:rPr lang="cs-CZ" sz="1000" b="1" dirty="0" err="1">
                <a:solidFill>
                  <a:schemeClr val="tx1"/>
                </a:solidFill>
              </a:rPr>
              <a:t>White</a:t>
            </a:r>
            <a:endParaRPr lang="cs-CZ" sz="900" b="1" dirty="0">
              <a:solidFill>
                <a:schemeClr val="tx1"/>
              </a:solidFill>
            </a:endParaRPr>
          </a:p>
          <a:p>
            <a:r>
              <a:rPr lang="cs-CZ" sz="900" dirty="0">
                <a:solidFill>
                  <a:schemeClr val="tx1"/>
                </a:solidFill>
              </a:rPr>
              <a:t>255-255-255</a:t>
            </a:r>
            <a:endParaRPr lang="en-US" sz="900" dirty="0">
              <a:solidFill>
                <a:schemeClr val="tx1"/>
              </a:solidFill>
            </a:endParaRPr>
          </a:p>
        </p:txBody>
      </p:sp>
      <p:sp>
        <p:nvSpPr>
          <p:cNvPr id="10" name="Round Diagonal Corner Rectangle 7"/>
          <p:cNvSpPr/>
          <p:nvPr/>
        </p:nvSpPr>
        <p:spPr>
          <a:xfrm>
            <a:off x="3490014" y="1301150"/>
            <a:ext cx="1512000" cy="515743"/>
          </a:xfrm>
          <a:prstGeom prst="round2DiagRect">
            <a:avLst/>
          </a:prstGeom>
          <a:solidFill>
            <a:schemeClr val="tx1"/>
          </a:soli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r>
              <a:rPr lang="cs-CZ" sz="1000" b="1" dirty="0">
                <a:solidFill>
                  <a:schemeClr val="tx1"/>
                </a:solidFill>
              </a:rPr>
              <a:t>Black</a:t>
            </a:r>
            <a:endParaRPr lang="cs-CZ" sz="900" b="1" dirty="0">
              <a:solidFill>
                <a:schemeClr val="tx1"/>
              </a:solidFill>
            </a:endParaRPr>
          </a:p>
          <a:p>
            <a:r>
              <a:rPr lang="cs-CZ" sz="900" dirty="0">
                <a:solidFill>
                  <a:schemeClr val="tx1"/>
                </a:solidFill>
              </a:rPr>
              <a:t>0-0-0</a:t>
            </a:r>
          </a:p>
          <a:p>
            <a:r>
              <a:rPr lang="cs-CZ" sz="900" dirty="0" err="1">
                <a:solidFill>
                  <a:schemeClr val="tx1"/>
                </a:solidFill>
              </a:rPr>
              <a:t>Pantone</a:t>
            </a:r>
            <a:r>
              <a:rPr lang="cs-CZ" sz="900" dirty="0">
                <a:solidFill>
                  <a:schemeClr val="tx1"/>
                </a:solidFill>
              </a:rPr>
              <a:t> Black c</a:t>
            </a:r>
            <a:endParaRPr lang="en-US" sz="900" dirty="0">
              <a:solidFill>
                <a:schemeClr val="tx1"/>
              </a:solidFill>
            </a:endParaRPr>
          </a:p>
        </p:txBody>
      </p:sp>
      <p:sp>
        <p:nvSpPr>
          <p:cNvPr id="11" name="Round Diagonal Corner Rectangle 8"/>
          <p:cNvSpPr/>
          <p:nvPr/>
        </p:nvSpPr>
        <p:spPr>
          <a:xfrm>
            <a:off x="3490014" y="2371875"/>
            <a:ext cx="1512000" cy="515743"/>
          </a:xfrm>
          <a:prstGeom prst="round2DiagRect">
            <a:avLst/>
          </a:prstGeom>
          <a:solidFill>
            <a:srgbClr val="2864A2"/>
          </a:soli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cs-CZ" sz="900" dirty="0">
              <a:solidFill>
                <a:schemeClr val="tx1"/>
              </a:solidFill>
            </a:endParaRPr>
          </a:p>
          <a:p>
            <a:endParaRPr lang="cs-CZ" sz="900"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r>
              <a:rPr lang="cs-CZ" sz="1000" b="1" dirty="0">
                <a:solidFill>
                  <a:schemeClr val="tx1"/>
                </a:solidFill>
              </a:rPr>
              <a:t>Blue</a:t>
            </a:r>
            <a:endParaRPr lang="cs-CZ" sz="900" b="1" dirty="0">
              <a:solidFill>
                <a:schemeClr val="tx1"/>
              </a:solidFill>
            </a:endParaRPr>
          </a:p>
          <a:p>
            <a:r>
              <a:rPr lang="cs-CZ" sz="900" dirty="0">
                <a:solidFill>
                  <a:schemeClr val="tx1"/>
                </a:solidFill>
              </a:rPr>
              <a:t>40-100-162</a:t>
            </a:r>
          </a:p>
          <a:p>
            <a:r>
              <a:rPr lang="cs-CZ" sz="900" dirty="0">
                <a:solidFill>
                  <a:schemeClr val="tx1"/>
                </a:solidFill>
              </a:rPr>
              <a:t>HEX: 2864A2</a:t>
            </a:r>
          </a:p>
          <a:p>
            <a:r>
              <a:rPr lang="cs-CZ" sz="900" dirty="0" err="1">
                <a:solidFill>
                  <a:schemeClr val="tx1"/>
                </a:solidFill>
              </a:rPr>
              <a:t>Pantone</a:t>
            </a:r>
            <a:r>
              <a:rPr lang="cs-CZ" sz="900" dirty="0">
                <a:solidFill>
                  <a:schemeClr val="tx1"/>
                </a:solidFill>
              </a:rPr>
              <a:t> 7684-c</a:t>
            </a:r>
          </a:p>
          <a:p>
            <a:endParaRPr lang="cs-CZ" sz="900" dirty="0">
              <a:solidFill>
                <a:schemeClr val="tx1"/>
              </a:solidFill>
            </a:endParaRPr>
          </a:p>
          <a:p>
            <a:endParaRPr lang="cs-CZ" sz="900" dirty="0">
              <a:solidFill>
                <a:schemeClr val="tx1"/>
              </a:solidFill>
            </a:endParaRPr>
          </a:p>
        </p:txBody>
      </p:sp>
      <p:sp>
        <p:nvSpPr>
          <p:cNvPr id="12" name="Round Diagonal Corner Rectangle 9"/>
          <p:cNvSpPr/>
          <p:nvPr/>
        </p:nvSpPr>
        <p:spPr>
          <a:xfrm>
            <a:off x="1911831" y="2387096"/>
            <a:ext cx="1512000" cy="515743"/>
          </a:xfrm>
          <a:prstGeom prst="round2DiagRect">
            <a:avLst/>
          </a:prstGeom>
          <a:solidFill>
            <a:srgbClr val="FF6803"/>
          </a:solidFill>
          <a:ln w="127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r>
              <a:rPr lang="cs-CZ" sz="1000" b="1" dirty="0">
                <a:solidFill>
                  <a:schemeClr val="tx1"/>
                </a:solidFill>
              </a:rPr>
              <a:t>Orange</a:t>
            </a:r>
            <a:endParaRPr lang="cs-CZ" sz="900" b="1" dirty="0">
              <a:solidFill>
                <a:schemeClr val="tx1"/>
              </a:solidFill>
            </a:endParaRPr>
          </a:p>
          <a:p>
            <a:r>
              <a:rPr lang="cs-CZ" sz="900" dirty="0">
                <a:solidFill>
                  <a:schemeClr val="tx1"/>
                </a:solidFill>
              </a:rPr>
              <a:t>254-104-4</a:t>
            </a:r>
          </a:p>
          <a:p>
            <a:r>
              <a:rPr lang="cs-CZ" sz="900" dirty="0">
                <a:solidFill>
                  <a:schemeClr val="tx1"/>
                </a:solidFill>
              </a:rPr>
              <a:t>HEX: FE6804</a:t>
            </a:r>
          </a:p>
          <a:p>
            <a:r>
              <a:rPr lang="cs-CZ" sz="900" dirty="0" err="1">
                <a:solidFill>
                  <a:schemeClr val="tx1"/>
                </a:solidFill>
              </a:rPr>
              <a:t>Pantone</a:t>
            </a:r>
            <a:r>
              <a:rPr lang="cs-CZ" sz="900" dirty="0">
                <a:solidFill>
                  <a:schemeClr val="tx1"/>
                </a:solidFill>
              </a:rPr>
              <a:t> 1585-c</a:t>
            </a:r>
          </a:p>
        </p:txBody>
      </p:sp>
      <p:sp>
        <p:nvSpPr>
          <p:cNvPr id="13" name="Round Diagonal Corner Rectangle 10"/>
          <p:cNvSpPr/>
          <p:nvPr/>
        </p:nvSpPr>
        <p:spPr>
          <a:xfrm>
            <a:off x="3878664" y="4671200"/>
            <a:ext cx="1123350" cy="373944"/>
          </a:xfrm>
          <a:prstGeom prst="round2DiagRect">
            <a:avLst/>
          </a:prstGeom>
          <a:gradFill flip="none" rotWithShape="1">
            <a:gsLst>
              <a:gs pos="0">
                <a:srgbClr val="2864A2"/>
              </a:gs>
              <a:gs pos="100000">
                <a:srgbClr val="00A3FF"/>
              </a:gs>
            </a:gsLst>
            <a:path path="circle">
              <a:fillToRect t="100000" r="100000"/>
            </a:path>
            <a:tileRect l="-100000" b="-100000"/>
          </a:gra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Accent Gradients</a:t>
            </a:r>
          </a:p>
        </p:txBody>
      </p:sp>
      <p:sp>
        <p:nvSpPr>
          <p:cNvPr id="14" name="Round Diagonal Corner Rectangle 11"/>
          <p:cNvSpPr/>
          <p:nvPr/>
        </p:nvSpPr>
        <p:spPr>
          <a:xfrm>
            <a:off x="2313601" y="4671200"/>
            <a:ext cx="1115208" cy="373944"/>
          </a:xfrm>
          <a:prstGeom prst="round2DiagRect">
            <a:avLst/>
          </a:prstGeom>
          <a:gradFill flip="none" rotWithShape="1">
            <a:gsLst>
              <a:gs pos="0">
                <a:srgbClr val="FF6803"/>
              </a:gs>
              <a:gs pos="100000">
                <a:srgbClr val="FF9217"/>
              </a:gs>
            </a:gsLst>
            <a:path path="circle">
              <a:fillToRect t="100000" r="100000"/>
            </a:path>
            <a:tileRect l="-100000" b="-100000"/>
          </a:gra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Accent Gradients</a:t>
            </a:r>
          </a:p>
        </p:txBody>
      </p:sp>
      <p:sp>
        <p:nvSpPr>
          <p:cNvPr id="15" name="Round Diagonal Corner Rectangle 12"/>
          <p:cNvSpPr/>
          <p:nvPr/>
        </p:nvSpPr>
        <p:spPr>
          <a:xfrm>
            <a:off x="1918569" y="3798218"/>
            <a:ext cx="1512000" cy="349987"/>
          </a:xfrm>
          <a:prstGeom prst="round2DiagRect">
            <a:avLst/>
          </a:prstGeom>
          <a:solidFill>
            <a:srgbClr val="FF9217"/>
          </a:solidFill>
          <a:ln w="127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endParaRPr lang="cs-CZ" sz="1000" b="1" dirty="0">
              <a:solidFill>
                <a:schemeClr val="tx1"/>
              </a:solidFill>
            </a:endParaRPr>
          </a:p>
          <a:p>
            <a:r>
              <a:rPr lang="cs-CZ" sz="1000" b="1" dirty="0">
                <a:solidFill>
                  <a:schemeClr val="tx1"/>
                </a:solidFill>
              </a:rPr>
              <a:t>Tangerine</a:t>
            </a:r>
            <a:endParaRPr lang="cs-CZ" sz="900" b="1" dirty="0">
              <a:solidFill>
                <a:schemeClr val="tx1"/>
              </a:solidFill>
            </a:endParaRPr>
          </a:p>
          <a:p>
            <a:r>
              <a:rPr lang="cs-CZ" sz="900" dirty="0">
                <a:solidFill>
                  <a:schemeClr val="tx1"/>
                </a:solidFill>
              </a:rPr>
              <a:t>255-146-24</a:t>
            </a:r>
          </a:p>
          <a:p>
            <a:r>
              <a:rPr lang="en-US" sz="900" dirty="0">
                <a:solidFill>
                  <a:schemeClr val="tx1"/>
                </a:solidFill>
              </a:rPr>
              <a:t>HEX: FF9218</a:t>
            </a:r>
          </a:p>
        </p:txBody>
      </p:sp>
      <p:sp>
        <p:nvSpPr>
          <p:cNvPr id="19" name="Round Diagonal Corner Rectangle 16"/>
          <p:cNvSpPr/>
          <p:nvPr/>
        </p:nvSpPr>
        <p:spPr>
          <a:xfrm>
            <a:off x="6012160" y="1475202"/>
            <a:ext cx="490636" cy="257982"/>
          </a:xfrm>
          <a:prstGeom prst="round2DiagRect">
            <a:avLst/>
          </a:prstGeom>
          <a:solidFill>
            <a:srgbClr val="9A0000"/>
          </a:soli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1" name="Round Diagonal Corner Rectangle 18"/>
          <p:cNvSpPr/>
          <p:nvPr/>
        </p:nvSpPr>
        <p:spPr>
          <a:xfrm>
            <a:off x="6012160" y="2508071"/>
            <a:ext cx="490636" cy="257982"/>
          </a:xfrm>
          <a:prstGeom prst="round2DiagRect">
            <a:avLst/>
          </a:prstGeom>
          <a:solidFill>
            <a:srgbClr val="0E0059"/>
          </a:soli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2" name="Round Diagonal Corner Rectangle 19"/>
          <p:cNvSpPr/>
          <p:nvPr/>
        </p:nvSpPr>
        <p:spPr>
          <a:xfrm>
            <a:off x="6012160" y="1818102"/>
            <a:ext cx="490636" cy="257982"/>
          </a:xfrm>
          <a:prstGeom prst="round2DiagRect">
            <a:avLst/>
          </a:prstGeom>
          <a:solidFill>
            <a:srgbClr val="CC4D00"/>
          </a:soli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4" name="Round Diagonal Corner Rectangle 21"/>
          <p:cNvSpPr/>
          <p:nvPr/>
        </p:nvSpPr>
        <p:spPr>
          <a:xfrm>
            <a:off x="6012160" y="2860453"/>
            <a:ext cx="490636" cy="257982"/>
          </a:xfrm>
          <a:prstGeom prst="round2DiagRect">
            <a:avLst/>
          </a:prstGeom>
          <a:solidFill>
            <a:srgbClr val="00488E"/>
          </a:soli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5" name="Round Diagonal Corner Rectangle 22"/>
          <p:cNvSpPr/>
          <p:nvPr/>
        </p:nvSpPr>
        <p:spPr>
          <a:xfrm>
            <a:off x="6012160" y="2161002"/>
            <a:ext cx="490636" cy="257982"/>
          </a:xfrm>
          <a:prstGeom prst="round2DiagRect">
            <a:avLst/>
          </a:prstGeom>
          <a:solidFill>
            <a:srgbClr val="FFD160"/>
          </a:soli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7" name="Round Diagonal Corner Rectangle 24"/>
          <p:cNvSpPr/>
          <p:nvPr/>
        </p:nvSpPr>
        <p:spPr>
          <a:xfrm>
            <a:off x="6012160" y="3233374"/>
            <a:ext cx="490636" cy="257982"/>
          </a:xfrm>
          <a:prstGeom prst="round2DiagRect">
            <a:avLst/>
          </a:prstGeom>
          <a:solidFill>
            <a:srgbClr val="00A5A7"/>
          </a:solidFill>
          <a:ln w="127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34" name="TextovéPole 33">
            <a:extLst>
              <a:ext uri="{FF2B5EF4-FFF2-40B4-BE49-F238E27FC236}">
                <a16:creationId xmlns:a16="http://schemas.microsoft.com/office/drawing/2014/main" id="{81E66AD3-4D29-4E1A-94E0-0E8413276656}"/>
              </a:ext>
            </a:extLst>
          </p:cNvPr>
          <p:cNvSpPr txBox="1"/>
          <p:nvPr/>
        </p:nvSpPr>
        <p:spPr>
          <a:xfrm>
            <a:off x="6519605" y="1811261"/>
            <a:ext cx="1873530" cy="230832"/>
          </a:xfrm>
          <a:prstGeom prst="rect">
            <a:avLst/>
          </a:prstGeom>
          <a:noFill/>
          <a:ln>
            <a:noFill/>
          </a:ln>
        </p:spPr>
        <p:txBody>
          <a:bodyPr wrap="square" rtlCol="0">
            <a:spAutoFit/>
          </a:bodyPr>
          <a:lstStyle/>
          <a:p>
            <a:r>
              <a:rPr lang="cs-CZ" sz="900" b="1" dirty="0"/>
              <a:t>3Orange</a:t>
            </a:r>
            <a:r>
              <a:rPr lang="cs-CZ" sz="900" dirty="0"/>
              <a:t>, 204-77-0, HEX: CC4D00</a:t>
            </a:r>
          </a:p>
        </p:txBody>
      </p:sp>
      <p:sp>
        <p:nvSpPr>
          <p:cNvPr id="35" name="TextovéPole 34">
            <a:extLst>
              <a:ext uri="{FF2B5EF4-FFF2-40B4-BE49-F238E27FC236}">
                <a16:creationId xmlns:a16="http://schemas.microsoft.com/office/drawing/2014/main" id="{B5893D52-BD52-4D4C-83BD-EB28E21A8193}"/>
              </a:ext>
            </a:extLst>
          </p:cNvPr>
          <p:cNvSpPr txBox="1"/>
          <p:nvPr/>
        </p:nvSpPr>
        <p:spPr>
          <a:xfrm>
            <a:off x="6496504" y="2162300"/>
            <a:ext cx="1800201" cy="230832"/>
          </a:xfrm>
          <a:prstGeom prst="rect">
            <a:avLst/>
          </a:prstGeom>
          <a:noFill/>
          <a:ln>
            <a:noFill/>
          </a:ln>
        </p:spPr>
        <p:txBody>
          <a:bodyPr wrap="square" rtlCol="0">
            <a:spAutoFit/>
          </a:bodyPr>
          <a:lstStyle/>
          <a:p>
            <a:r>
              <a:rPr lang="cs-CZ" sz="900" b="1" dirty="0"/>
              <a:t>3Yellow</a:t>
            </a:r>
            <a:r>
              <a:rPr lang="cs-CZ" sz="900" dirty="0"/>
              <a:t>, 255-209-96, HEX: FFD160</a:t>
            </a:r>
          </a:p>
        </p:txBody>
      </p:sp>
      <p:sp>
        <p:nvSpPr>
          <p:cNvPr id="36" name="TextovéPole 35">
            <a:extLst>
              <a:ext uri="{FF2B5EF4-FFF2-40B4-BE49-F238E27FC236}">
                <a16:creationId xmlns:a16="http://schemas.microsoft.com/office/drawing/2014/main" id="{66AB49CD-7716-47AD-85CE-A5E5ECDA6FC3}"/>
              </a:ext>
            </a:extLst>
          </p:cNvPr>
          <p:cNvSpPr txBox="1"/>
          <p:nvPr/>
        </p:nvSpPr>
        <p:spPr>
          <a:xfrm>
            <a:off x="6488927" y="2510972"/>
            <a:ext cx="1800201" cy="230832"/>
          </a:xfrm>
          <a:prstGeom prst="rect">
            <a:avLst/>
          </a:prstGeom>
          <a:noFill/>
          <a:ln>
            <a:noFill/>
          </a:ln>
        </p:spPr>
        <p:txBody>
          <a:bodyPr wrap="square" rtlCol="0">
            <a:spAutoFit/>
          </a:bodyPr>
          <a:lstStyle/>
          <a:p>
            <a:r>
              <a:rPr lang="cs-CZ" sz="900" b="1" dirty="0"/>
              <a:t>3Navy</a:t>
            </a:r>
            <a:r>
              <a:rPr lang="cs-CZ" sz="900" dirty="0"/>
              <a:t>, 14-0-89, HEX: 0E0059</a:t>
            </a:r>
          </a:p>
        </p:txBody>
      </p:sp>
      <p:sp>
        <p:nvSpPr>
          <p:cNvPr id="37" name="TextovéPole 36">
            <a:extLst>
              <a:ext uri="{FF2B5EF4-FFF2-40B4-BE49-F238E27FC236}">
                <a16:creationId xmlns:a16="http://schemas.microsoft.com/office/drawing/2014/main" id="{2525B8F8-D8C3-4F96-A27A-29E02F4C3250}"/>
              </a:ext>
            </a:extLst>
          </p:cNvPr>
          <p:cNvSpPr txBox="1"/>
          <p:nvPr/>
        </p:nvSpPr>
        <p:spPr>
          <a:xfrm>
            <a:off x="6502796" y="2859644"/>
            <a:ext cx="2054696" cy="230832"/>
          </a:xfrm>
          <a:prstGeom prst="rect">
            <a:avLst/>
          </a:prstGeom>
          <a:noFill/>
          <a:ln>
            <a:noFill/>
          </a:ln>
        </p:spPr>
        <p:txBody>
          <a:bodyPr wrap="square" rtlCol="0">
            <a:spAutoFit/>
          </a:bodyPr>
          <a:lstStyle/>
          <a:p>
            <a:r>
              <a:rPr lang="cs-CZ" sz="900" b="1" dirty="0"/>
              <a:t>3Royal</a:t>
            </a:r>
            <a:r>
              <a:rPr lang="cs-CZ" sz="900" dirty="0"/>
              <a:t>. 0-72-142, HEX: 00488E</a:t>
            </a:r>
          </a:p>
        </p:txBody>
      </p:sp>
      <p:sp>
        <p:nvSpPr>
          <p:cNvPr id="38" name="TextovéPole 37">
            <a:extLst>
              <a:ext uri="{FF2B5EF4-FFF2-40B4-BE49-F238E27FC236}">
                <a16:creationId xmlns:a16="http://schemas.microsoft.com/office/drawing/2014/main" id="{E382096E-9877-4646-972B-789CE2321F9F}"/>
              </a:ext>
            </a:extLst>
          </p:cNvPr>
          <p:cNvSpPr txBox="1"/>
          <p:nvPr/>
        </p:nvSpPr>
        <p:spPr>
          <a:xfrm>
            <a:off x="6502796" y="3233374"/>
            <a:ext cx="1871308" cy="230832"/>
          </a:xfrm>
          <a:prstGeom prst="rect">
            <a:avLst/>
          </a:prstGeom>
          <a:noFill/>
          <a:ln>
            <a:noFill/>
          </a:ln>
        </p:spPr>
        <p:txBody>
          <a:bodyPr wrap="square" rtlCol="0">
            <a:spAutoFit/>
          </a:bodyPr>
          <a:lstStyle/>
          <a:p>
            <a:r>
              <a:rPr lang="cs-CZ" sz="900" b="1" dirty="0"/>
              <a:t>3Ocean</a:t>
            </a:r>
            <a:r>
              <a:rPr lang="cs-CZ" sz="900" dirty="0"/>
              <a:t>, 0-165-167, HEX: 00A5A7</a:t>
            </a:r>
          </a:p>
        </p:txBody>
      </p:sp>
      <p:sp>
        <p:nvSpPr>
          <p:cNvPr id="39" name="TextovéPole 38">
            <a:extLst>
              <a:ext uri="{FF2B5EF4-FFF2-40B4-BE49-F238E27FC236}">
                <a16:creationId xmlns:a16="http://schemas.microsoft.com/office/drawing/2014/main" id="{00613A5F-E079-4314-9166-F1A506095F24}"/>
              </a:ext>
            </a:extLst>
          </p:cNvPr>
          <p:cNvSpPr txBox="1"/>
          <p:nvPr/>
        </p:nvSpPr>
        <p:spPr>
          <a:xfrm>
            <a:off x="6496504" y="1473206"/>
            <a:ext cx="1896631" cy="230832"/>
          </a:xfrm>
          <a:prstGeom prst="rect">
            <a:avLst/>
          </a:prstGeom>
          <a:noFill/>
          <a:ln>
            <a:noFill/>
          </a:ln>
        </p:spPr>
        <p:txBody>
          <a:bodyPr wrap="square" rtlCol="0">
            <a:spAutoFit/>
          </a:bodyPr>
          <a:lstStyle/>
          <a:p>
            <a:r>
              <a:rPr lang="cs-CZ" sz="900" b="1" dirty="0"/>
              <a:t>3Red</a:t>
            </a:r>
            <a:r>
              <a:rPr lang="cs-CZ" sz="900" dirty="0"/>
              <a:t>, 154-0-0, HEX: 9A0000 </a:t>
            </a:r>
          </a:p>
        </p:txBody>
      </p:sp>
      <p:sp>
        <p:nvSpPr>
          <p:cNvPr id="40" name="TextovéPole 39">
            <a:extLst>
              <a:ext uri="{FF2B5EF4-FFF2-40B4-BE49-F238E27FC236}">
                <a16:creationId xmlns:a16="http://schemas.microsoft.com/office/drawing/2014/main" id="{70E0D668-5E01-1647-9E9F-5532D7F028B3}"/>
              </a:ext>
            </a:extLst>
          </p:cNvPr>
          <p:cNvSpPr txBox="1"/>
          <p:nvPr/>
        </p:nvSpPr>
        <p:spPr>
          <a:xfrm>
            <a:off x="0" y="1047234"/>
            <a:ext cx="2988750" cy="253916"/>
          </a:xfrm>
          <a:prstGeom prst="rect">
            <a:avLst/>
          </a:prstGeom>
          <a:noFill/>
          <a:ln>
            <a:noFill/>
          </a:ln>
        </p:spPr>
        <p:txBody>
          <a:bodyPr wrap="square" rtlCol="0">
            <a:spAutoFit/>
          </a:bodyPr>
          <a:lstStyle/>
          <a:p>
            <a:r>
              <a:rPr lang="cs-CZ" sz="1050" b="1" dirty="0"/>
              <a:t>PRIMARY BACKGROUNDS &amp; TEXT PALLETE</a:t>
            </a:r>
            <a:endParaRPr lang="cs-CZ" sz="1050" dirty="0"/>
          </a:p>
        </p:txBody>
      </p:sp>
      <p:sp>
        <p:nvSpPr>
          <p:cNvPr id="41" name="TextovéPole 40">
            <a:extLst>
              <a:ext uri="{FF2B5EF4-FFF2-40B4-BE49-F238E27FC236}">
                <a16:creationId xmlns:a16="http://schemas.microsoft.com/office/drawing/2014/main" id="{22459A0C-F1F2-1D4E-AE5D-4B7E5A070FA5}"/>
              </a:ext>
            </a:extLst>
          </p:cNvPr>
          <p:cNvSpPr txBox="1"/>
          <p:nvPr/>
        </p:nvSpPr>
        <p:spPr>
          <a:xfrm>
            <a:off x="0" y="2153775"/>
            <a:ext cx="2988750" cy="253916"/>
          </a:xfrm>
          <a:prstGeom prst="rect">
            <a:avLst/>
          </a:prstGeom>
          <a:noFill/>
          <a:ln>
            <a:noFill/>
          </a:ln>
        </p:spPr>
        <p:txBody>
          <a:bodyPr wrap="square" rtlCol="0">
            <a:spAutoFit/>
          </a:bodyPr>
          <a:lstStyle/>
          <a:p>
            <a:r>
              <a:rPr lang="cs-CZ" sz="1050" b="1" dirty="0"/>
              <a:t>PRIMARY COLOUR PALLETE</a:t>
            </a:r>
            <a:endParaRPr lang="cs-CZ" sz="1050" dirty="0"/>
          </a:p>
        </p:txBody>
      </p:sp>
      <p:sp>
        <p:nvSpPr>
          <p:cNvPr id="42" name="TextovéPole 41">
            <a:extLst>
              <a:ext uri="{FF2B5EF4-FFF2-40B4-BE49-F238E27FC236}">
                <a16:creationId xmlns:a16="http://schemas.microsoft.com/office/drawing/2014/main" id="{DBBED59C-AF10-3349-BB07-1DE5DD6A5764}"/>
              </a:ext>
            </a:extLst>
          </p:cNvPr>
          <p:cNvSpPr txBox="1"/>
          <p:nvPr/>
        </p:nvSpPr>
        <p:spPr>
          <a:xfrm>
            <a:off x="-4139" y="3574248"/>
            <a:ext cx="3782706" cy="253916"/>
          </a:xfrm>
          <a:prstGeom prst="rect">
            <a:avLst/>
          </a:prstGeom>
          <a:noFill/>
          <a:ln>
            <a:noFill/>
          </a:ln>
        </p:spPr>
        <p:txBody>
          <a:bodyPr wrap="square" rtlCol="0">
            <a:spAutoFit/>
          </a:bodyPr>
          <a:lstStyle/>
          <a:p>
            <a:r>
              <a:rPr lang="cs-CZ" sz="1050" b="1" dirty="0"/>
              <a:t>PRIMARY ACCENT PALETTE &amp; UPPER GRADIENTS</a:t>
            </a:r>
            <a:endParaRPr lang="cs-CZ" sz="1050" dirty="0"/>
          </a:p>
        </p:txBody>
      </p:sp>
      <p:sp>
        <p:nvSpPr>
          <p:cNvPr id="43" name="TextovéPole 42">
            <a:extLst>
              <a:ext uri="{FF2B5EF4-FFF2-40B4-BE49-F238E27FC236}">
                <a16:creationId xmlns:a16="http://schemas.microsoft.com/office/drawing/2014/main" id="{EB3D4313-BA6F-044F-8276-A015D400A7DC}"/>
              </a:ext>
            </a:extLst>
          </p:cNvPr>
          <p:cNvSpPr txBox="1"/>
          <p:nvPr/>
        </p:nvSpPr>
        <p:spPr>
          <a:xfrm>
            <a:off x="5868144" y="1214499"/>
            <a:ext cx="2051737" cy="253916"/>
          </a:xfrm>
          <a:prstGeom prst="rect">
            <a:avLst/>
          </a:prstGeom>
          <a:noFill/>
          <a:ln>
            <a:noFill/>
          </a:ln>
        </p:spPr>
        <p:txBody>
          <a:bodyPr wrap="square" rtlCol="0">
            <a:spAutoFit/>
          </a:bodyPr>
          <a:lstStyle/>
          <a:p>
            <a:r>
              <a:rPr lang="cs-CZ" sz="1050" b="1" dirty="0"/>
              <a:t>SECONDARY ACCENT COLOURS</a:t>
            </a:r>
            <a:endParaRPr lang="cs-CZ" sz="1050" dirty="0"/>
          </a:p>
        </p:txBody>
      </p:sp>
      <p:cxnSp>
        <p:nvCxnSpPr>
          <p:cNvPr id="26" name="Přímá spojovací šipka 25">
            <a:extLst>
              <a:ext uri="{FF2B5EF4-FFF2-40B4-BE49-F238E27FC236}">
                <a16:creationId xmlns:a16="http://schemas.microsoft.com/office/drawing/2014/main" id="{63DF7DC7-A121-E24B-83D8-A4692C8F85EF}"/>
              </a:ext>
            </a:extLst>
          </p:cNvPr>
          <p:cNvCxnSpPr>
            <a:cxnSpLocks/>
            <a:stCxn id="12" idx="0"/>
            <a:endCxn id="14" idx="2"/>
          </p:cNvCxnSpPr>
          <p:nvPr/>
        </p:nvCxnSpPr>
        <p:spPr>
          <a:xfrm flipH="1">
            <a:off x="2313601" y="2644968"/>
            <a:ext cx="1110230" cy="2213204"/>
          </a:xfrm>
          <a:prstGeom prst="straightConnector1">
            <a:avLst/>
          </a:prstGeom>
          <a:ln w="12700">
            <a:solidFill>
              <a:srgbClr val="6A5E4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Přímá spojovací šipka 43">
            <a:extLst>
              <a:ext uri="{FF2B5EF4-FFF2-40B4-BE49-F238E27FC236}">
                <a16:creationId xmlns:a16="http://schemas.microsoft.com/office/drawing/2014/main" id="{D3A3676B-947F-274C-82BC-5BA33069AD89}"/>
              </a:ext>
            </a:extLst>
          </p:cNvPr>
          <p:cNvCxnSpPr>
            <a:cxnSpLocks/>
            <a:stCxn id="15" idx="0"/>
            <a:endCxn id="14" idx="0"/>
          </p:cNvCxnSpPr>
          <p:nvPr/>
        </p:nvCxnSpPr>
        <p:spPr>
          <a:xfrm flipH="1">
            <a:off x="3428809" y="3973212"/>
            <a:ext cx="1760" cy="884960"/>
          </a:xfrm>
          <a:prstGeom prst="straightConnector1">
            <a:avLst/>
          </a:prstGeom>
          <a:ln w="12700">
            <a:solidFill>
              <a:srgbClr val="6A5E4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Přímá spojovací šipka 48">
            <a:extLst>
              <a:ext uri="{FF2B5EF4-FFF2-40B4-BE49-F238E27FC236}">
                <a16:creationId xmlns:a16="http://schemas.microsoft.com/office/drawing/2014/main" id="{6F4327CB-64FE-4645-A6CC-123AD6EFA522}"/>
              </a:ext>
            </a:extLst>
          </p:cNvPr>
          <p:cNvCxnSpPr>
            <a:cxnSpLocks/>
            <a:stCxn id="11" idx="0"/>
            <a:endCxn id="13" idx="2"/>
          </p:cNvCxnSpPr>
          <p:nvPr/>
        </p:nvCxnSpPr>
        <p:spPr>
          <a:xfrm flipH="1">
            <a:off x="3878664" y="2629747"/>
            <a:ext cx="1123350" cy="2228425"/>
          </a:xfrm>
          <a:prstGeom prst="straightConnector1">
            <a:avLst/>
          </a:prstGeom>
          <a:ln w="12700">
            <a:solidFill>
              <a:srgbClr val="6A5E4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Přímá spojovací šipka 49">
            <a:extLst>
              <a:ext uri="{FF2B5EF4-FFF2-40B4-BE49-F238E27FC236}">
                <a16:creationId xmlns:a16="http://schemas.microsoft.com/office/drawing/2014/main" id="{37992175-6A2B-C84F-96D7-DC241FD6F447}"/>
              </a:ext>
            </a:extLst>
          </p:cNvPr>
          <p:cNvCxnSpPr>
            <a:cxnSpLocks/>
            <a:stCxn id="8" idx="0"/>
            <a:endCxn id="13" idx="0"/>
          </p:cNvCxnSpPr>
          <p:nvPr/>
        </p:nvCxnSpPr>
        <p:spPr>
          <a:xfrm flipH="1">
            <a:off x="5002014" y="3958148"/>
            <a:ext cx="9750" cy="900024"/>
          </a:xfrm>
          <a:prstGeom prst="straightConnector1">
            <a:avLst/>
          </a:prstGeom>
          <a:ln w="12700">
            <a:solidFill>
              <a:srgbClr val="6A5E4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31005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3CDACF0-1A2F-7D4C-8501-23F0E73438EB}"/>
              </a:ext>
            </a:extLst>
          </p:cNvPr>
          <p:cNvSpPr>
            <a:spLocks noGrp="1"/>
          </p:cNvSpPr>
          <p:nvPr>
            <p:ph type="title"/>
          </p:nvPr>
        </p:nvSpPr>
        <p:spPr/>
        <p:txBody>
          <a:bodyPr/>
          <a:lstStyle/>
          <a:p>
            <a:r>
              <a:rPr lang="cs-CZ" sz="2400" dirty="0"/>
              <a:t>„ORIGINAL“ </a:t>
            </a:r>
            <a:r>
              <a:rPr lang="cs-CZ" sz="2400" dirty="0" err="1"/>
              <a:t>ppt</a:t>
            </a:r>
            <a:r>
              <a:rPr lang="cs-CZ" sz="2400" dirty="0"/>
              <a:t> - not </a:t>
            </a:r>
            <a:r>
              <a:rPr lang="cs-CZ" sz="2400" dirty="0" err="1"/>
              <a:t>match</a:t>
            </a:r>
            <a:r>
              <a:rPr lang="cs-CZ" sz="2400" dirty="0"/>
              <a:t> </a:t>
            </a:r>
            <a:r>
              <a:rPr lang="cs-CZ" sz="2400" dirty="0" err="1"/>
              <a:t>with</a:t>
            </a:r>
            <a:r>
              <a:rPr lang="cs-CZ" sz="2400" dirty="0"/>
              <a:t> NAVERTICA Brand </a:t>
            </a:r>
            <a:r>
              <a:rPr lang="cs-CZ" sz="2400" dirty="0" err="1"/>
              <a:t>Usage</a:t>
            </a:r>
            <a:r>
              <a:rPr lang="cs-CZ" sz="2400" dirty="0"/>
              <a:t> </a:t>
            </a:r>
            <a:r>
              <a:rPr lang="cs-CZ" sz="2400" dirty="0" err="1"/>
              <a:t>Guide</a:t>
            </a:r>
            <a:endParaRPr lang="cs-CZ" sz="2400" dirty="0"/>
          </a:p>
        </p:txBody>
      </p:sp>
      <p:sp>
        <p:nvSpPr>
          <p:cNvPr id="3" name="Zástupný symbol pro text 2"/>
          <p:cNvSpPr>
            <a:spLocks noGrp="1"/>
          </p:cNvSpPr>
          <p:nvPr>
            <p:ph type="body" sz="quarter" idx="13"/>
          </p:nvPr>
        </p:nvSpPr>
        <p:spPr/>
        <p:txBody>
          <a:bodyPr/>
          <a:lstStyle/>
          <a:p>
            <a:r>
              <a:rPr lang="cs-CZ" dirty="0"/>
              <a:t>Standard </a:t>
            </a:r>
            <a:r>
              <a:rPr lang="cs-CZ" dirty="0" err="1"/>
              <a:t>colour</a:t>
            </a:r>
            <a:r>
              <a:rPr lang="cs-CZ" dirty="0"/>
              <a:t> </a:t>
            </a:r>
            <a:r>
              <a:rPr lang="cs-CZ" dirty="0" err="1"/>
              <a:t>palette</a:t>
            </a:r>
            <a:endParaRPr lang="cs-CZ" dirty="0"/>
          </a:p>
        </p:txBody>
      </p:sp>
      <p:sp>
        <p:nvSpPr>
          <p:cNvPr id="5" name="TextBox 2"/>
          <p:cNvSpPr txBox="1"/>
          <p:nvPr/>
        </p:nvSpPr>
        <p:spPr>
          <a:xfrm>
            <a:off x="1257300" y="1407693"/>
            <a:ext cx="6561900" cy="2746906"/>
          </a:xfrm>
          <a:prstGeom prst="rect">
            <a:avLst/>
          </a:prstGeom>
          <a:noFill/>
        </p:spPr>
        <p:txBody>
          <a:bodyPr wrap="square" lIns="108000" rIns="108000" rtlCol="0">
            <a:spAutoFit/>
          </a:bodyPr>
          <a:lstStyle/>
          <a:p>
            <a:r>
              <a:rPr lang="en-US" sz="825" dirty="0"/>
              <a:t>Backgrounds		</a:t>
            </a:r>
            <a:r>
              <a:rPr lang="cs-CZ" sz="825" dirty="0"/>
              <a:t>                                           </a:t>
            </a:r>
            <a:r>
              <a:rPr lang="en-US" sz="825" dirty="0"/>
              <a:t>Primary Text	       </a:t>
            </a:r>
            <a:r>
              <a:rPr lang="cs-CZ" sz="825" dirty="0"/>
              <a:t>                 </a:t>
            </a:r>
            <a:r>
              <a:rPr lang="en-US" sz="825" dirty="0"/>
              <a:t>Secondary Text		     Expanded Palette</a:t>
            </a:r>
          </a:p>
          <a:p>
            <a:endParaRPr lang="en-US" sz="825" dirty="0"/>
          </a:p>
          <a:p>
            <a:endParaRPr lang="en-US" sz="1050" dirty="0"/>
          </a:p>
          <a:p>
            <a:endParaRPr lang="en-US" sz="600" dirty="0"/>
          </a:p>
          <a:p>
            <a:endParaRPr lang="en-US" sz="600" dirty="0"/>
          </a:p>
          <a:p>
            <a:endParaRPr lang="en-US" sz="600" dirty="0"/>
          </a:p>
          <a:p>
            <a:endParaRPr lang="en-US" sz="600" dirty="0"/>
          </a:p>
          <a:p>
            <a:endParaRPr lang="en-US" sz="600" dirty="0"/>
          </a:p>
          <a:p>
            <a:endParaRPr lang="en-US" sz="600" dirty="0"/>
          </a:p>
          <a:p>
            <a:endParaRPr lang="en-US" sz="600" dirty="0"/>
          </a:p>
          <a:p>
            <a:endParaRPr lang="en-US" sz="600" dirty="0"/>
          </a:p>
          <a:p>
            <a:endParaRPr lang="en-US" sz="600" dirty="0"/>
          </a:p>
          <a:p>
            <a:endParaRPr lang="en-US" sz="600" dirty="0"/>
          </a:p>
          <a:p>
            <a:endParaRPr lang="en-US" sz="600" dirty="0"/>
          </a:p>
          <a:p>
            <a:endParaRPr lang="en-US" sz="600" dirty="0"/>
          </a:p>
          <a:p>
            <a:endParaRPr lang="en-US" sz="600" dirty="0"/>
          </a:p>
          <a:p>
            <a:endParaRPr lang="en-US" sz="600" dirty="0"/>
          </a:p>
          <a:p>
            <a:r>
              <a:rPr lang="en-US" sz="825" dirty="0"/>
              <a:t>Accent					Accent Gradients</a:t>
            </a:r>
          </a:p>
          <a:p>
            <a:endParaRPr lang="en-US" sz="975" dirty="0"/>
          </a:p>
          <a:p>
            <a:endParaRPr lang="en-US" sz="975" dirty="0"/>
          </a:p>
          <a:p>
            <a:endParaRPr lang="en-US" sz="975" dirty="0"/>
          </a:p>
          <a:p>
            <a:endParaRPr lang="en-US" sz="975" dirty="0"/>
          </a:p>
          <a:p>
            <a:endParaRPr lang="en-US" sz="675" dirty="0"/>
          </a:p>
          <a:p>
            <a:r>
              <a:rPr lang="en-US" sz="750" i="1" dirty="0"/>
              <a:t>Gradient Upper Levels</a:t>
            </a:r>
          </a:p>
        </p:txBody>
      </p:sp>
      <p:sp>
        <p:nvSpPr>
          <p:cNvPr id="6" name="Round Diagonal Corner Rectangle 3"/>
          <p:cNvSpPr/>
          <p:nvPr/>
        </p:nvSpPr>
        <p:spPr>
          <a:xfrm>
            <a:off x="5112992" y="1650858"/>
            <a:ext cx="1053000" cy="1053000"/>
          </a:xfrm>
          <a:prstGeom prst="round2DiagRect">
            <a:avLst/>
          </a:prstGeom>
          <a:solidFill>
            <a:srgbClr val="5E5447"/>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7" name="Round Diagonal Corner Rectangle 4"/>
          <p:cNvSpPr/>
          <p:nvPr/>
        </p:nvSpPr>
        <p:spPr>
          <a:xfrm>
            <a:off x="2439969" y="1650858"/>
            <a:ext cx="915348" cy="915348"/>
          </a:xfrm>
          <a:prstGeom prst="round2DiagRect">
            <a:avLst/>
          </a:prstGeom>
          <a:solidFill>
            <a:srgbClr val="E7E5E5"/>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Round Diagonal Corner Rectangle 5"/>
          <p:cNvSpPr/>
          <p:nvPr/>
        </p:nvSpPr>
        <p:spPr>
          <a:xfrm>
            <a:off x="2027592" y="4170848"/>
            <a:ext cx="262078" cy="257982"/>
          </a:xfrm>
          <a:prstGeom prst="round2DiagRect">
            <a:avLst/>
          </a:prstGeom>
          <a:solidFill>
            <a:srgbClr val="3B9BF7"/>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9" name="Round Diagonal Corner Rectangle 6"/>
          <p:cNvSpPr/>
          <p:nvPr/>
        </p:nvSpPr>
        <p:spPr>
          <a:xfrm>
            <a:off x="1371600" y="1650858"/>
            <a:ext cx="915348" cy="915348"/>
          </a:xfrm>
          <a:prstGeom prst="round2DiagRect">
            <a:avLst/>
          </a:prstGeom>
          <a:solidFill>
            <a:schemeClr val="tx2"/>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0" name="Round Diagonal Corner Rectangle 7"/>
          <p:cNvSpPr/>
          <p:nvPr/>
        </p:nvSpPr>
        <p:spPr>
          <a:xfrm>
            <a:off x="3771904" y="1650858"/>
            <a:ext cx="1030993" cy="1053000"/>
          </a:xfrm>
          <a:prstGeom prst="round2DiagRect">
            <a:avLst/>
          </a:prstGeom>
          <a:solidFill>
            <a:schemeClr val="tx1"/>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1" name="Round Diagonal Corner Rectangle 8"/>
          <p:cNvSpPr/>
          <p:nvPr/>
        </p:nvSpPr>
        <p:spPr>
          <a:xfrm>
            <a:off x="2027590" y="3375831"/>
            <a:ext cx="562007" cy="473672"/>
          </a:xfrm>
          <a:prstGeom prst="round2DiagRect">
            <a:avLst/>
          </a:prstGeom>
          <a:solidFill>
            <a:srgbClr val="2E5A95"/>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2" name="Round Diagonal Corner Rectangle 9"/>
          <p:cNvSpPr/>
          <p:nvPr/>
        </p:nvSpPr>
        <p:spPr>
          <a:xfrm>
            <a:off x="1371601" y="3375831"/>
            <a:ext cx="562007" cy="473672"/>
          </a:xfrm>
          <a:prstGeom prst="round2DiagRect">
            <a:avLst/>
          </a:prstGeom>
          <a:solidFill>
            <a:srgbClr val="E66624"/>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3" name="Round Diagonal Corner Rectangle 10"/>
          <p:cNvSpPr/>
          <p:nvPr/>
        </p:nvSpPr>
        <p:spPr>
          <a:xfrm>
            <a:off x="4583420" y="3375830"/>
            <a:ext cx="1053000" cy="1053000"/>
          </a:xfrm>
          <a:prstGeom prst="round2DiagRect">
            <a:avLst/>
          </a:prstGeom>
          <a:gradFill flip="none" rotWithShape="1">
            <a:gsLst>
              <a:gs pos="0">
                <a:srgbClr val="2E5A95"/>
              </a:gs>
              <a:gs pos="100000">
                <a:srgbClr val="3B9BF7"/>
              </a:gs>
            </a:gsLst>
            <a:path path="circle">
              <a:fillToRect t="100000" r="100000"/>
            </a:path>
            <a:tileRect l="-100000" b="-100000"/>
          </a:gra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4" name="Round Diagonal Corner Rectangle 11"/>
          <p:cNvSpPr/>
          <p:nvPr/>
        </p:nvSpPr>
        <p:spPr>
          <a:xfrm>
            <a:off x="3518293" y="3375830"/>
            <a:ext cx="1030993" cy="1053000"/>
          </a:xfrm>
          <a:prstGeom prst="round2DiagRect">
            <a:avLst/>
          </a:prstGeom>
          <a:gradFill flip="none" rotWithShape="1">
            <a:gsLst>
              <a:gs pos="0">
                <a:srgbClr val="E66624"/>
              </a:gs>
              <a:gs pos="100000">
                <a:srgbClr val="EC8D2F"/>
              </a:gs>
            </a:gsLst>
            <a:path path="circle">
              <a:fillToRect t="100000" r="100000"/>
            </a:path>
            <a:tileRect l="-100000" b="-100000"/>
          </a:gra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 name="Round Diagonal Corner Rectangle 12"/>
          <p:cNvSpPr/>
          <p:nvPr/>
        </p:nvSpPr>
        <p:spPr>
          <a:xfrm>
            <a:off x="1371603" y="4170848"/>
            <a:ext cx="262078" cy="257982"/>
          </a:xfrm>
          <a:prstGeom prst="round2DiagRect">
            <a:avLst/>
          </a:prstGeom>
          <a:solidFill>
            <a:srgbClr val="EC8D2F"/>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9" name="Round Diagonal Corner Rectangle 16"/>
          <p:cNvSpPr/>
          <p:nvPr/>
        </p:nvSpPr>
        <p:spPr>
          <a:xfrm>
            <a:off x="6629403" y="1650858"/>
            <a:ext cx="262078" cy="257982"/>
          </a:xfrm>
          <a:prstGeom prst="round2DiagRect">
            <a:avLst/>
          </a:prstGeom>
          <a:solidFill>
            <a:srgbClr val="800000"/>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0" name="Round Diagonal Corner Rectangle 17"/>
          <p:cNvSpPr/>
          <p:nvPr/>
        </p:nvSpPr>
        <p:spPr>
          <a:xfrm>
            <a:off x="6995976" y="1656248"/>
            <a:ext cx="262078" cy="257982"/>
          </a:xfrm>
          <a:prstGeom prst="round2DiagRect">
            <a:avLst/>
          </a:prstGeom>
          <a:solidFill>
            <a:srgbClr val="2E2E2E"/>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 name="Round Diagonal Corner Rectangle 18"/>
          <p:cNvSpPr/>
          <p:nvPr/>
        </p:nvSpPr>
        <p:spPr>
          <a:xfrm>
            <a:off x="7372353" y="1656248"/>
            <a:ext cx="262078" cy="257982"/>
          </a:xfrm>
          <a:prstGeom prst="round2DiagRect">
            <a:avLst/>
          </a:prstGeom>
          <a:solidFill>
            <a:srgbClr val="00004B"/>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2" name="Round Diagonal Corner Rectangle 19"/>
          <p:cNvSpPr/>
          <p:nvPr/>
        </p:nvSpPr>
        <p:spPr>
          <a:xfrm>
            <a:off x="6629403" y="1993758"/>
            <a:ext cx="262078" cy="257982"/>
          </a:xfrm>
          <a:prstGeom prst="round2DiagRect">
            <a:avLst/>
          </a:prstGeom>
          <a:solidFill>
            <a:schemeClr val="accent2">
              <a:lumMod val="75000"/>
            </a:schemeClr>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3" name="Round Diagonal Corner Rectangle 20"/>
          <p:cNvSpPr/>
          <p:nvPr/>
        </p:nvSpPr>
        <p:spPr>
          <a:xfrm>
            <a:off x="6995976" y="1999148"/>
            <a:ext cx="262078" cy="257982"/>
          </a:xfrm>
          <a:prstGeom prst="round2DiagRect">
            <a:avLst/>
          </a:prstGeom>
          <a:solidFill>
            <a:srgbClr val="4C4C4C"/>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4" name="Round Diagonal Corner Rectangle 21"/>
          <p:cNvSpPr/>
          <p:nvPr/>
        </p:nvSpPr>
        <p:spPr>
          <a:xfrm>
            <a:off x="7372353" y="1999148"/>
            <a:ext cx="262078" cy="257982"/>
          </a:xfrm>
          <a:prstGeom prst="round2DiagRect">
            <a:avLst/>
          </a:prstGeom>
          <a:solidFill>
            <a:srgbClr val="004080"/>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Round Diagonal Corner Rectangle 22"/>
          <p:cNvSpPr/>
          <p:nvPr/>
        </p:nvSpPr>
        <p:spPr>
          <a:xfrm>
            <a:off x="6629403" y="2336658"/>
            <a:ext cx="262078" cy="257982"/>
          </a:xfrm>
          <a:prstGeom prst="round2DiagRect">
            <a:avLst/>
          </a:prstGeom>
          <a:solidFill>
            <a:srgbClr val="FFCC66"/>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6" name="Round Diagonal Corner Rectangle 23"/>
          <p:cNvSpPr/>
          <p:nvPr/>
        </p:nvSpPr>
        <p:spPr>
          <a:xfrm>
            <a:off x="6995976" y="2342048"/>
            <a:ext cx="262078" cy="257982"/>
          </a:xfrm>
          <a:prstGeom prst="round2DiagRect">
            <a:avLst/>
          </a:prstGeom>
          <a:solidFill>
            <a:srgbClr val="999999"/>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7" name="Round Diagonal Corner Rectangle 24"/>
          <p:cNvSpPr/>
          <p:nvPr/>
        </p:nvSpPr>
        <p:spPr>
          <a:xfrm>
            <a:off x="7372353" y="2342048"/>
            <a:ext cx="262078" cy="257982"/>
          </a:xfrm>
          <a:prstGeom prst="round2DiagRect">
            <a:avLst/>
          </a:prstGeom>
          <a:solidFill>
            <a:srgbClr val="3B9A9D"/>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8" name="Round Diagonal Corner Rectangle 5"/>
          <p:cNvSpPr/>
          <p:nvPr/>
        </p:nvSpPr>
        <p:spPr>
          <a:xfrm>
            <a:off x="2670534" y="4170847"/>
            <a:ext cx="262078" cy="257982"/>
          </a:xfrm>
          <a:prstGeom prst="round2DiagRect">
            <a:avLst/>
          </a:prstGeom>
          <a:solidFill>
            <a:srgbClr val="8FAE49"/>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9" name="Round Diagonal Corner Rectangle 8"/>
          <p:cNvSpPr/>
          <p:nvPr/>
        </p:nvSpPr>
        <p:spPr>
          <a:xfrm>
            <a:off x="2670532" y="3375831"/>
            <a:ext cx="562007" cy="473672"/>
          </a:xfrm>
          <a:prstGeom prst="round2DiagRect">
            <a:avLst/>
          </a:prstGeom>
          <a:solidFill>
            <a:srgbClr val="4A8845"/>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 name="Round Diagonal Corner Rectangle 10"/>
          <p:cNvSpPr/>
          <p:nvPr/>
        </p:nvSpPr>
        <p:spPr>
          <a:xfrm>
            <a:off x="5679994" y="3375829"/>
            <a:ext cx="1053000" cy="1053000"/>
          </a:xfrm>
          <a:prstGeom prst="round2DiagRect">
            <a:avLst/>
          </a:prstGeom>
          <a:gradFill flip="none" rotWithShape="1">
            <a:gsLst>
              <a:gs pos="0">
                <a:srgbClr val="4A8845"/>
              </a:gs>
              <a:gs pos="100000">
                <a:srgbClr val="8FAE49"/>
              </a:gs>
            </a:gsLst>
            <a:path path="circle">
              <a:fillToRect t="100000" r="100000"/>
            </a:path>
            <a:tileRect l="-100000" b="-100000"/>
          </a:gra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1" name="Round Diagonal Corner Rectangle 5"/>
          <p:cNvSpPr/>
          <p:nvPr/>
        </p:nvSpPr>
        <p:spPr>
          <a:xfrm>
            <a:off x="5112996" y="2778623"/>
            <a:ext cx="262078" cy="257982"/>
          </a:xfrm>
          <a:prstGeom prst="round2DiagRect">
            <a:avLst/>
          </a:prstGeom>
          <a:solidFill>
            <a:srgbClr val="B99C76"/>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2" name="Round Diagonal Corner Rectangle 16"/>
          <p:cNvSpPr/>
          <p:nvPr/>
        </p:nvSpPr>
        <p:spPr>
          <a:xfrm>
            <a:off x="6474373" y="1804457"/>
            <a:ext cx="106041" cy="104384"/>
          </a:xfrm>
          <a:prstGeom prst="round2DiagRect">
            <a:avLst/>
          </a:prstGeom>
          <a:solidFill>
            <a:srgbClr val="BC0000"/>
          </a:soli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3" name="Round Diagonal Corner Rectangle 10"/>
          <p:cNvSpPr/>
          <p:nvPr/>
        </p:nvSpPr>
        <p:spPr>
          <a:xfrm>
            <a:off x="6766200" y="3375831"/>
            <a:ext cx="1053000" cy="1053000"/>
          </a:xfrm>
          <a:prstGeom prst="round2DiagRect">
            <a:avLst/>
          </a:prstGeom>
          <a:gradFill flip="none" rotWithShape="1">
            <a:gsLst>
              <a:gs pos="0">
                <a:srgbClr val="800000"/>
              </a:gs>
              <a:gs pos="100000">
                <a:srgbClr val="BC0000"/>
              </a:gs>
            </a:gsLst>
            <a:path path="circle">
              <a:fillToRect t="100000" r="100000"/>
            </a:path>
            <a:tileRect l="-100000" b="-100000"/>
          </a:gradFill>
          <a:ln w="1270" cap="flat" cmpd="sng" algn="ctr">
            <a:solidFill>
              <a:schemeClr val="tx1">
                <a:alpha val="2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4" name="Nadpis 17">
            <a:extLst>
              <a:ext uri="{FF2B5EF4-FFF2-40B4-BE49-F238E27FC236}">
                <a16:creationId xmlns:a16="http://schemas.microsoft.com/office/drawing/2014/main" id="{4100D832-AADF-1547-B7A9-69BC4FFECE9D}"/>
              </a:ext>
            </a:extLst>
          </p:cNvPr>
          <p:cNvSpPr txBox="1">
            <a:spLocks/>
          </p:cNvSpPr>
          <p:nvPr/>
        </p:nvSpPr>
        <p:spPr>
          <a:xfrm>
            <a:off x="428596" y="628651"/>
            <a:ext cx="8473004" cy="434579"/>
          </a:xfrm>
          <a:prstGeom prst="rect">
            <a:avLst/>
          </a:prstGeom>
          <a:ln>
            <a:noFill/>
          </a:ln>
        </p:spPr>
        <p:txBody>
          <a:bodyPr>
            <a:normAutofit fontScale="90000" lnSpcReduction="10000"/>
          </a:bodyPr>
          <a:lstStyle>
            <a:lvl1pPr algn="l" defTabSz="457067" rtl="0" eaLnBrk="1" latinLnBrk="0" hangingPunct="1">
              <a:spcBef>
                <a:spcPct val="0"/>
              </a:spcBef>
              <a:buNone/>
              <a:defRPr sz="2774" b="0" i="0" kern="1200" cap="none">
                <a:solidFill>
                  <a:srgbClr val="695C4F"/>
                </a:solidFill>
                <a:latin typeface="+mj-lt"/>
                <a:ea typeface="+mj-ea"/>
                <a:cs typeface="+mj-cs"/>
              </a:defRPr>
            </a:lvl1pPr>
          </a:lstStyle>
          <a:p>
            <a:endParaRPr lang="cs-CZ" dirty="0"/>
          </a:p>
        </p:txBody>
      </p:sp>
    </p:spTree>
    <p:extLst>
      <p:ext uri="{BB962C8B-B14F-4D97-AF65-F5344CB8AC3E}">
        <p14:creationId xmlns:p14="http://schemas.microsoft.com/office/powerpoint/2010/main" val="398108248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ázek 8" descr="Obsah obrázku osoba, interiér, přenosný počítač, stůl&#10;&#10;Popis byl vytvořen automaticky">
            <a:extLst>
              <a:ext uri="{FF2B5EF4-FFF2-40B4-BE49-F238E27FC236}">
                <a16:creationId xmlns:a16="http://schemas.microsoft.com/office/drawing/2014/main" id="{D5A7E152-0121-4F83-B7CF-FEFF3F31A962}"/>
              </a:ext>
            </a:extLst>
          </p:cNvPr>
          <p:cNvPicPr>
            <a:picLocks noChangeAspect="1"/>
          </p:cNvPicPr>
          <p:nvPr/>
        </p:nvPicPr>
        <p:blipFill rotWithShape="1">
          <a:blip r:embed="rId3"/>
          <a:srcRect l="11727" t="129" r="-189" b="-129"/>
          <a:stretch/>
        </p:blipFill>
        <p:spPr>
          <a:xfrm>
            <a:off x="9763" y="1052415"/>
            <a:ext cx="4443164" cy="3361555"/>
          </a:xfrm>
          <a:prstGeom prst="rect">
            <a:avLst/>
          </a:prstGeom>
        </p:spPr>
      </p:pic>
      <p:sp>
        <p:nvSpPr>
          <p:cNvPr id="4" name="Rectangle 3"/>
          <p:cNvSpPr/>
          <p:nvPr/>
        </p:nvSpPr>
        <p:spPr bwMode="auto">
          <a:xfrm>
            <a:off x="4527630" y="1049884"/>
            <a:ext cx="4437254" cy="10756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527630" y="2192813"/>
            <a:ext cx="4437254" cy="10756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527629" y="3335741"/>
            <a:ext cx="4450516" cy="10756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FB7234CA-F7C6-534D-9FA3-6A3269E90BD2}"/>
              </a:ext>
            </a:extLst>
          </p:cNvPr>
          <p:cNvGrpSpPr/>
          <p:nvPr/>
        </p:nvGrpSpPr>
        <p:grpSpPr>
          <a:xfrm>
            <a:off x="4803835" y="1270120"/>
            <a:ext cx="4408629" cy="558111"/>
            <a:chOff x="6502457" y="1726955"/>
            <a:chExt cx="5996042" cy="759070"/>
          </a:xfrm>
        </p:grpSpPr>
        <p:sp>
          <p:nvSpPr>
            <p:cNvPr id="19" name="Rectangle 18"/>
            <p:cNvSpPr/>
            <p:nvPr/>
          </p:nvSpPr>
          <p:spPr bwMode="auto">
            <a:xfrm>
              <a:off x="7665287" y="1965824"/>
              <a:ext cx="4833212" cy="38467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defTabSz="504059" fontAlgn="base">
                <a:spcBef>
                  <a:spcPct val="0"/>
                </a:spcBef>
                <a:spcAft>
                  <a:spcPts val="324"/>
                </a:spcAft>
                <a:defRPr/>
              </a:pPr>
              <a:r>
                <a:rPr lang="en-US" sz="1838" kern="0" dirty="0">
                  <a:solidFill>
                    <a:schemeClr val="bg1"/>
                  </a:solidFill>
                </a:rPr>
                <a:t>Connect your business</a:t>
              </a:r>
            </a:p>
          </p:txBody>
        </p:sp>
        <p:grpSp>
          <p:nvGrpSpPr>
            <p:cNvPr id="22" name="Group 21">
              <a:extLst>
                <a:ext uri="{FF2B5EF4-FFF2-40B4-BE49-F238E27FC236}">
                  <a16:creationId xmlns:a16="http://schemas.microsoft.com/office/drawing/2014/main" id="{B162BF10-9517-2A4C-A062-55128F212FFD}"/>
                </a:ext>
              </a:extLst>
            </p:cNvPr>
            <p:cNvGrpSpPr/>
            <p:nvPr/>
          </p:nvGrpSpPr>
          <p:grpSpPr>
            <a:xfrm>
              <a:off x="6502457" y="1726955"/>
              <a:ext cx="823122" cy="759070"/>
              <a:chOff x="6491464" y="1883992"/>
              <a:chExt cx="768542" cy="708737"/>
            </a:xfrm>
          </p:grpSpPr>
          <p:sp>
            <p:nvSpPr>
              <p:cNvPr id="23" name="Oval 22">
                <a:extLst>
                  <a:ext uri="{FF2B5EF4-FFF2-40B4-BE49-F238E27FC236}">
                    <a16:creationId xmlns:a16="http://schemas.microsoft.com/office/drawing/2014/main" id="{5F6BCF8A-C54F-914F-AEB3-8A91C1C7E340}"/>
                  </a:ext>
                </a:extLst>
              </p:cNvPr>
              <p:cNvSpPr/>
              <p:nvPr/>
            </p:nvSpPr>
            <p:spPr bwMode="auto">
              <a:xfrm>
                <a:off x="6592958" y="2022889"/>
                <a:ext cx="569840" cy="569840"/>
              </a:xfrm>
              <a:prstGeom prst="ellipse">
                <a:avLst/>
              </a:prstGeom>
              <a:no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61DE16D7-84D5-FC4B-A432-AF9AC6736E50}"/>
                  </a:ext>
                </a:extLst>
              </p:cNvPr>
              <p:cNvSpPr/>
              <p:nvPr/>
            </p:nvSpPr>
            <p:spPr bwMode="auto">
              <a:xfrm>
                <a:off x="6755003" y="1883992"/>
                <a:ext cx="236105" cy="236105"/>
              </a:xfrm>
              <a:prstGeom prst="ellipse">
                <a:avLst/>
              </a:prstGeom>
              <a:solidFill>
                <a:schemeClr val="tx1"/>
              </a:solid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E3943C85-8771-4447-9363-71DBC7E1CB5B}"/>
                  </a:ext>
                </a:extLst>
              </p:cNvPr>
              <p:cNvSpPr/>
              <p:nvPr/>
            </p:nvSpPr>
            <p:spPr bwMode="auto">
              <a:xfrm>
                <a:off x="7023901" y="2356624"/>
                <a:ext cx="236105" cy="236105"/>
              </a:xfrm>
              <a:prstGeom prst="ellipse">
                <a:avLst/>
              </a:prstGeom>
              <a:solidFill>
                <a:schemeClr val="tx1"/>
              </a:solid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69003809-0EE6-DC42-9F04-88E05EF31B67}"/>
                  </a:ext>
                </a:extLst>
              </p:cNvPr>
              <p:cNvSpPr/>
              <p:nvPr/>
            </p:nvSpPr>
            <p:spPr bwMode="auto">
              <a:xfrm>
                <a:off x="6491464" y="2356624"/>
                <a:ext cx="236105" cy="236105"/>
              </a:xfrm>
              <a:prstGeom prst="ellipse">
                <a:avLst/>
              </a:prstGeom>
              <a:solidFill>
                <a:schemeClr val="tx1"/>
              </a:solid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6" name="Group 55">
            <a:extLst>
              <a:ext uri="{FF2B5EF4-FFF2-40B4-BE49-F238E27FC236}">
                <a16:creationId xmlns:a16="http://schemas.microsoft.com/office/drawing/2014/main" id="{6E2E6211-9003-774E-939B-DEFD2AD77572}"/>
              </a:ext>
            </a:extLst>
          </p:cNvPr>
          <p:cNvGrpSpPr/>
          <p:nvPr/>
        </p:nvGrpSpPr>
        <p:grpSpPr>
          <a:xfrm>
            <a:off x="4723563" y="3624441"/>
            <a:ext cx="4534167" cy="466436"/>
            <a:chOff x="6393282" y="4928994"/>
            <a:chExt cx="6166782" cy="634386"/>
          </a:xfrm>
        </p:grpSpPr>
        <p:sp>
          <p:nvSpPr>
            <p:cNvPr id="21" name="Rectangle 20"/>
            <p:cNvSpPr/>
            <p:nvPr/>
          </p:nvSpPr>
          <p:spPr bwMode="auto">
            <a:xfrm>
              <a:off x="7726850" y="5078308"/>
              <a:ext cx="4833214" cy="38467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defTabSz="504059" fontAlgn="base">
                <a:spcBef>
                  <a:spcPct val="0"/>
                </a:spcBef>
                <a:spcAft>
                  <a:spcPts val="324"/>
                </a:spcAft>
                <a:defRPr/>
              </a:pPr>
              <a:r>
                <a:rPr lang="en-US" sz="1838" kern="0" dirty="0">
                  <a:solidFill>
                    <a:schemeClr val="bg1"/>
                  </a:solidFill>
                </a:rPr>
                <a:t>Start and grow easily</a:t>
              </a:r>
            </a:p>
          </p:txBody>
        </p:sp>
        <p:grpSp>
          <p:nvGrpSpPr>
            <p:cNvPr id="13" name="Group 12">
              <a:extLst>
                <a:ext uri="{FF2B5EF4-FFF2-40B4-BE49-F238E27FC236}">
                  <a16:creationId xmlns:a16="http://schemas.microsoft.com/office/drawing/2014/main" id="{65A1CF60-4935-AC41-A4F9-95239BE6DA77}"/>
                </a:ext>
              </a:extLst>
            </p:cNvPr>
            <p:cNvGrpSpPr/>
            <p:nvPr/>
          </p:nvGrpSpPr>
          <p:grpSpPr>
            <a:xfrm>
              <a:off x="6393282" y="4928994"/>
              <a:ext cx="1018170" cy="634386"/>
              <a:chOff x="6393282" y="4928994"/>
              <a:chExt cx="1018170" cy="634386"/>
            </a:xfrm>
          </p:grpSpPr>
          <p:sp>
            <p:nvSpPr>
              <p:cNvPr id="29" name="Freeform 21">
                <a:extLst>
                  <a:ext uri="{FF2B5EF4-FFF2-40B4-BE49-F238E27FC236}">
                    <a16:creationId xmlns:a16="http://schemas.microsoft.com/office/drawing/2014/main" id="{0F45D7D1-789D-C24A-A53D-EE1CFA9019E4}"/>
                  </a:ext>
                </a:extLst>
              </p:cNvPr>
              <p:cNvSpPr>
                <a:spLocks noChangeAspect="1" noEditPoints="1"/>
              </p:cNvSpPr>
              <p:nvPr/>
            </p:nvSpPr>
            <p:spPr bwMode="black">
              <a:xfrm>
                <a:off x="6393282" y="4928994"/>
                <a:ext cx="1018170" cy="63438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FFFFF"/>
              </a:solidFill>
              <a:ln w="28575">
                <a:noFill/>
              </a:ln>
            </p:spPr>
            <p:txBody>
              <a:bodyPr vert="horz" wrap="square" lIns="65900" tIns="32951" rIns="65900" bIns="32951" numCol="1" anchor="t" anchorCtr="0" compatLnSpc="1">
                <a:prstTxWarp prst="textNoShape">
                  <a:avLst/>
                </a:prstTxWarp>
              </a:bodyPr>
              <a:lstStyle/>
              <a:p>
                <a:pPr defTabSz="672358">
                  <a:defRPr/>
                </a:pPr>
                <a:endParaRPr lang="en-US" sz="1324" dirty="0">
                  <a:solidFill>
                    <a:srgbClr val="505050"/>
                  </a:solidFill>
                  <a:latin typeface="Segoe UI"/>
                </a:endParaRPr>
              </a:p>
            </p:txBody>
          </p:sp>
          <p:cxnSp>
            <p:nvCxnSpPr>
              <p:cNvPr id="7" name="Straight Arrow Connector 6">
                <a:extLst>
                  <a:ext uri="{FF2B5EF4-FFF2-40B4-BE49-F238E27FC236}">
                    <a16:creationId xmlns:a16="http://schemas.microsoft.com/office/drawing/2014/main" id="{50035299-6410-5044-859F-DA86729F9329}"/>
                  </a:ext>
                </a:extLst>
              </p:cNvPr>
              <p:cNvCxnSpPr>
                <a:cxnSpLocks/>
              </p:cNvCxnSpPr>
              <p:nvPr/>
            </p:nvCxnSpPr>
            <p:spPr>
              <a:xfrm flipV="1">
                <a:off x="6903455" y="5221706"/>
                <a:ext cx="0" cy="315494"/>
              </a:xfrm>
              <a:prstGeom prst="straightConnector1">
                <a:avLst/>
              </a:prstGeom>
              <a:ln w="508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049F37A5-C28E-D349-88A9-8101133E0763}"/>
              </a:ext>
            </a:extLst>
          </p:cNvPr>
          <p:cNvGrpSpPr/>
          <p:nvPr/>
        </p:nvGrpSpPr>
        <p:grpSpPr>
          <a:xfrm>
            <a:off x="4676799" y="2387867"/>
            <a:ext cx="4577710" cy="720104"/>
            <a:chOff x="6329680" y="3247168"/>
            <a:chExt cx="6226004" cy="979391"/>
          </a:xfrm>
        </p:grpSpPr>
        <p:sp>
          <p:nvSpPr>
            <p:cNvPr id="20" name="Rectangle 19"/>
            <p:cNvSpPr/>
            <p:nvPr/>
          </p:nvSpPr>
          <p:spPr bwMode="auto">
            <a:xfrm>
              <a:off x="7722471" y="3523845"/>
              <a:ext cx="4833213" cy="38467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defTabSz="504059" fontAlgn="base">
                <a:spcBef>
                  <a:spcPct val="0"/>
                </a:spcBef>
                <a:spcAft>
                  <a:spcPts val="324"/>
                </a:spcAft>
                <a:defRPr/>
              </a:pPr>
              <a:r>
                <a:rPr lang="en-US" sz="1838" kern="0" dirty="0">
                  <a:solidFill>
                    <a:schemeClr val="bg1"/>
                  </a:solidFill>
                </a:rPr>
                <a:t>Make smarter decisions</a:t>
              </a:r>
            </a:p>
          </p:txBody>
        </p:sp>
        <p:grpSp>
          <p:nvGrpSpPr>
            <p:cNvPr id="8" name="Group 7">
              <a:extLst>
                <a:ext uri="{FF2B5EF4-FFF2-40B4-BE49-F238E27FC236}">
                  <a16:creationId xmlns:a16="http://schemas.microsoft.com/office/drawing/2014/main" id="{4202ECEE-88F7-0D4D-B0D5-DC478A95638A}"/>
                </a:ext>
              </a:extLst>
            </p:cNvPr>
            <p:cNvGrpSpPr/>
            <p:nvPr/>
          </p:nvGrpSpPr>
          <p:grpSpPr>
            <a:xfrm>
              <a:off x="6394352" y="3667760"/>
              <a:ext cx="1052928" cy="558799"/>
              <a:chOff x="6313072" y="3696176"/>
              <a:chExt cx="1439008" cy="571024"/>
            </a:xfrm>
          </p:grpSpPr>
          <p:sp>
            <p:nvSpPr>
              <p:cNvPr id="3" name="Rectangle 2">
                <a:extLst>
                  <a:ext uri="{FF2B5EF4-FFF2-40B4-BE49-F238E27FC236}">
                    <a16:creationId xmlns:a16="http://schemas.microsoft.com/office/drawing/2014/main" id="{D0FB1BA2-34BB-1843-8CBB-A39F151C71E6}"/>
                  </a:ext>
                </a:extLst>
              </p:cNvPr>
              <p:cNvSpPr/>
              <p:nvPr/>
            </p:nvSpPr>
            <p:spPr bwMode="auto">
              <a:xfrm>
                <a:off x="6313072" y="3898232"/>
                <a:ext cx="280768" cy="368968"/>
              </a:xfrm>
              <a:prstGeom prst="rect">
                <a:avLst/>
              </a:prstGeom>
              <a:noFill/>
              <a:ln w="508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EF9F70F5-B4F6-DB41-80F6-0210E5BDC0A4}"/>
                  </a:ext>
                </a:extLst>
              </p:cNvPr>
              <p:cNvSpPr/>
              <p:nvPr/>
            </p:nvSpPr>
            <p:spPr bwMode="auto">
              <a:xfrm>
                <a:off x="6711986" y="3696176"/>
                <a:ext cx="261517" cy="571024"/>
              </a:xfrm>
              <a:prstGeom prst="rect">
                <a:avLst/>
              </a:prstGeom>
              <a:noFill/>
              <a:ln w="508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5582C6CC-F6EF-5E4F-A023-83E30884F6CA}"/>
                  </a:ext>
                </a:extLst>
              </p:cNvPr>
              <p:cNvSpPr/>
              <p:nvPr/>
            </p:nvSpPr>
            <p:spPr bwMode="auto">
              <a:xfrm>
                <a:off x="7091649" y="3898232"/>
                <a:ext cx="280768" cy="368968"/>
              </a:xfrm>
              <a:prstGeom prst="rect">
                <a:avLst/>
              </a:prstGeom>
              <a:noFill/>
              <a:ln w="508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25694450-1E63-A84F-8717-F0BFE32A1893}"/>
                  </a:ext>
                </a:extLst>
              </p:cNvPr>
              <p:cNvSpPr/>
              <p:nvPr/>
            </p:nvSpPr>
            <p:spPr bwMode="auto">
              <a:xfrm>
                <a:off x="7490563" y="3696176"/>
                <a:ext cx="261517" cy="571024"/>
              </a:xfrm>
              <a:prstGeom prst="rect">
                <a:avLst/>
              </a:prstGeom>
              <a:noFill/>
              <a:ln w="508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DB947521-8005-9E44-9109-B7882D65201C}"/>
                </a:ext>
              </a:extLst>
            </p:cNvPr>
            <p:cNvCxnSpPr>
              <a:cxnSpLocks/>
            </p:cNvCxnSpPr>
            <p:nvPr/>
          </p:nvCxnSpPr>
          <p:spPr>
            <a:xfrm flipV="1">
              <a:off x="6413602" y="3342640"/>
              <a:ext cx="261518" cy="232290"/>
            </a:xfrm>
            <a:prstGeom prst="line">
              <a:avLst/>
            </a:prstGeom>
            <a:ln w="508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7188D3-8E2F-E041-91FB-361C973402FF}"/>
                </a:ext>
              </a:extLst>
            </p:cNvPr>
            <p:cNvCxnSpPr>
              <a:cxnSpLocks/>
            </p:cNvCxnSpPr>
            <p:nvPr/>
          </p:nvCxnSpPr>
          <p:spPr>
            <a:xfrm>
              <a:off x="6698082" y="3341250"/>
              <a:ext cx="312318" cy="133470"/>
            </a:xfrm>
            <a:prstGeom prst="line">
              <a:avLst/>
            </a:prstGeom>
            <a:ln w="508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65DDC6-1273-1B41-8821-AB2C31C63E86}"/>
                </a:ext>
              </a:extLst>
            </p:cNvPr>
            <p:cNvCxnSpPr>
              <a:cxnSpLocks/>
            </p:cNvCxnSpPr>
            <p:nvPr/>
          </p:nvCxnSpPr>
          <p:spPr>
            <a:xfrm flipV="1">
              <a:off x="7023202" y="3362960"/>
              <a:ext cx="322478" cy="110370"/>
            </a:xfrm>
            <a:prstGeom prst="line">
              <a:avLst/>
            </a:prstGeom>
            <a:ln w="508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770C702-C4AB-1143-948B-B6FC38C36B2F}"/>
                </a:ext>
              </a:extLst>
            </p:cNvPr>
            <p:cNvSpPr/>
            <p:nvPr/>
          </p:nvSpPr>
          <p:spPr bwMode="auto">
            <a:xfrm>
              <a:off x="6329680" y="3491008"/>
              <a:ext cx="172720" cy="1727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7C526717-82E9-EF45-8730-364854C57695}"/>
                </a:ext>
              </a:extLst>
            </p:cNvPr>
            <p:cNvSpPr/>
            <p:nvPr/>
          </p:nvSpPr>
          <p:spPr bwMode="auto">
            <a:xfrm>
              <a:off x="6604000" y="3247168"/>
              <a:ext cx="172720" cy="1727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43345BA8-D082-9545-9D01-8CFA70E0996A}"/>
                </a:ext>
              </a:extLst>
            </p:cNvPr>
            <p:cNvSpPr/>
            <p:nvPr/>
          </p:nvSpPr>
          <p:spPr bwMode="auto">
            <a:xfrm>
              <a:off x="6929120" y="3399568"/>
              <a:ext cx="172720" cy="1727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15EBD6BE-91C1-F243-AE92-3E4AFE6DA45F}"/>
                </a:ext>
              </a:extLst>
            </p:cNvPr>
            <p:cNvSpPr/>
            <p:nvPr/>
          </p:nvSpPr>
          <p:spPr bwMode="auto">
            <a:xfrm>
              <a:off x="7274560" y="3277648"/>
              <a:ext cx="172720" cy="1727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5" name="Title 3">
            <a:extLst>
              <a:ext uri="{FF2B5EF4-FFF2-40B4-BE49-F238E27FC236}">
                <a16:creationId xmlns:a16="http://schemas.microsoft.com/office/drawing/2014/main" id="{CE09C255-1492-4510-A9AD-E6892678CA7E}"/>
              </a:ext>
            </a:extLst>
          </p:cNvPr>
          <p:cNvSpPr txBox="1">
            <a:spLocks/>
          </p:cNvSpPr>
          <p:nvPr/>
        </p:nvSpPr>
        <p:spPr>
          <a:xfrm>
            <a:off x="320813" y="190874"/>
            <a:ext cx="8730000" cy="634632"/>
          </a:xfrm>
          <a:prstGeom prst="rect">
            <a:avLst/>
          </a:prstGeom>
        </p:spPr>
        <p:txBody>
          <a:bodyPr vert="horz" lIns="91440" tIns="45720" rIns="91440" bIns="45720" rtlCol="0" anchor="ctr">
            <a:noAutofit/>
          </a:bodyPr>
          <a:lstStyle>
            <a:lvl1pPr algn="l" defTabSz="457067" rtl="0" eaLnBrk="1" latinLnBrk="0" hangingPunct="1">
              <a:spcBef>
                <a:spcPct val="0"/>
              </a:spcBef>
              <a:buNone/>
              <a:defRPr sz="2800" b="1" i="0" kern="1200" cap="none">
                <a:solidFill>
                  <a:srgbClr val="695C4F"/>
                </a:solidFill>
                <a:latin typeface="+mj-lt"/>
                <a:ea typeface="+mj-ea"/>
                <a:cs typeface="+mj-cs"/>
              </a:defRPr>
            </a:lvl1pPr>
          </a:lstStyle>
          <a:p>
            <a:r>
              <a:rPr lang="cs-CZ" sz="3600" b="0" dirty="0" err="1"/>
              <a:t>Lorem</a:t>
            </a:r>
            <a:r>
              <a:rPr lang="cs-CZ" sz="3600" b="0" dirty="0"/>
              <a:t> </a:t>
            </a:r>
            <a:r>
              <a:rPr lang="cs-CZ" sz="3600" b="0" dirty="0" err="1"/>
              <a:t>ipsum</a:t>
            </a:r>
            <a:r>
              <a:rPr lang="cs-CZ" sz="3600" b="0" dirty="0"/>
              <a:t> </a:t>
            </a:r>
            <a:r>
              <a:rPr lang="cs-CZ" sz="3600" b="0" dirty="0" err="1"/>
              <a:t>dolor</a:t>
            </a:r>
            <a:r>
              <a:rPr lang="cs-CZ" sz="3600" b="0" dirty="0"/>
              <a:t> </a:t>
            </a:r>
            <a:r>
              <a:rPr lang="cs-CZ" sz="3600" b="0" dirty="0" err="1"/>
              <a:t>sit</a:t>
            </a:r>
            <a:r>
              <a:rPr lang="cs-CZ" sz="3600" b="0" dirty="0"/>
              <a:t> </a:t>
            </a:r>
            <a:r>
              <a:rPr lang="cs-CZ" sz="3600" b="0" dirty="0" err="1"/>
              <a:t>amet</a:t>
            </a:r>
            <a:endParaRPr lang="en-US" sz="3600" b="0" dirty="0"/>
          </a:p>
        </p:txBody>
      </p:sp>
    </p:spTree>
    <p:extLst>
      <p:ext uri="{BB962C8B-B14F-4D97-AF65-F5344CB8AC3E}">
        <p14:creationId xmlns:p14="http://schemas.microsoft.com/office/powerpoint/2010/main" val="79604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2" presetClass="entr" presetSubtype="2"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1+#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2" presetClass="entr" presetSubtype="2" decel="5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750" fill="hold"/>
                                        <p:tgtEl>
                                          <p:spTgt spid="6"/>
                                        </p:tgtEl>
                                        <p:attrNameLst>
                                          <p:attrName>ppt_x</p:attrName>
                                        </p:attrNameLst>
                                      </p:cBhvr>
                                      <p:tavLst>
                                        <p:tav tm="0">
                                          <p:val>
                                            <p:strVal val="1+#ppt_w/2"/>
                                          </p:val>
                                        </p:tav>
                                        <p:tav tm="100000">
                                          <p:val>
                                            <p:strVal val="#ppt_x"/>
                                          </p:val>
                                        </p:tav>
                                      </p:tavLst>
                                    </p:anim>
                                    <p:anim calcmode="lin" valueType="num">
                                      <p:cBhvr additive="base">
                                        <p:cTn id="24" dur="75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57">
            <a:extLst>
              <a:ext uri="{FF2B5EF4-FFF2-40B4-BE49-F238E27FC236}">
                <a16:creationId xmlns:a16="http://schemas.microsoft.com/office/drawing/2014/main" id="{872B1896-61C0-464F-A644-193B12857556}"/>
              </a:ext>
            </a:extLst>
          </p:cNvPr>
          <p:cNvSpPr/>
          <p:nvPr/>
        </p:nvSpPr>
        <p:spPr bwMode="auto">
          <a:xfrm>
            <a:off x="5853923" y="1663273"/>
            <a:ext cx="2550571" cy="2550571"/>
          </a:xfrm>
          <a:prstGeom prst="ellipse">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p:cNvSpPr/>
          <p:nvPr/>
        </p:nvSpPr>
        <p:spPr bwMode="auto">
          <a:xfrm>
            <a:off x="1" y="366"/>
            <a:ext cx="5043100"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solidFill>
                <a:srgbClr val="FFFFFF"/>
              </a:solidFill>
              <a:latin typeface="Segoe UI"/>
              <a:ea typeface="Segoe UI" pitchFamily="34" charset="0"/>
              <a:cs typeface="Segoe UI" pitchFamily="34" charset="0"/>
            </a:endParaRPr>
          </a:p>
        </p:txBody>
      </p:sp>
      <p:sp>
        <p:nvSpPr>
          <p:cNvPr id="38" name="Rectangle 37"/>
          <p:cNvSpPr/>
          <p:nvPr/>
        </p:nvSpPr>
        <p:spPr>
          <a:xfrm>
            <a:off x="169926" y="482834"/>
            <a:ext cx="4696218" cy="535531"/>
          </a:xfrm>
          <a:prstGeom prst="rect">
            <a:avLst/>
          </a:prstGeom>
        </p:spPr>
        <p:txBody>
          <a:bodyPr wrap="square" anchor="ctr">
            <a:spAutoFit/>
          </a:bodyPr>
          <a:lstStyle/>
          <a:p>
            <a:pPr defTabSz="685515" fontAlgn="base">
              <a:lnSpc>
                <a:spcPct val="90000"/>
              </a:lnSpc>
              <a:spcBef>
                <a:spcPct val="0"/>
              </a:spcBef>
              <a:defRPr/>
            </a:pPr>
            <a:r>
              <a:rPr lang="cs-CZ" sz="3200" kern="0" spc="-74" dirty="0" err="1">
                <a:ln w="3175">
                  <a:noFill/>
                </a:ln>
                <a:solidFill>
                  <a:srgbClr val="FFFFFF"/>
                </a:solidFill>
                <a:latin typeface="+mj-lt"/>
                <a:ea typeface="Segoe UI" pitchFamily="34" charset="0"/>
                <a:cs typeface="Segoe UI" pitchFamily="34" charset="0"/>
              </a:rPr>
              <a:t>Lorem</a:t>
            </a:r>
            <a:r>
              <a:rPr lang="cs-CZ" sz="3200" kern="0" spc="-74" dirty="0">
                <a:ln w="3175">
                  <a:noFill/>
                </a:ln>
                <a:solidFill>
                  <a:srgbClr val="FFFFFF"/>
                </a:solidFill>
                <a:latin typeface="+mj-lt"/>
                <a:ea typeface="Segoe UI" pitchFamily="34" charset="0"/>
                <a:cs typeface="Segoe UI" pitchFamily="34" charset="0"/>
              </a:rPr>
              <a:t> </a:t>
            </a:r>
            <a:r>
              <a:rPr lang="cs-CZ" sz="3200" kern="0" spc="-74" dirty="0" err="1">
                <a:ln w="3175">
                  <a:noFill/>
                </a:ln>
                <a:solidFill>
                  <a:srgbClr val="FFFFFF"/>
                </a:solidFill>
                <a:latin typeface="+mj-lt"/>
                <a:ea typeface="Segoe UI" pitchFamily="34" charset="0"/>
                <a:cs typeface="Segoe UI" pitchFamily="34" charset="0"/>
              </a:rPr>
              <a:t>ipsum</a:t>
            </a:r>
            <a:r>
              <a:rPr lang="cs-CZ" sz="3200" kern="0" spc="-74" dirty="0">
                <a:ln w="3175">
                  <a:noFill/>
                </a:ln>
                <a:solidFill>
                  <a:srgbClr val="FFFFFF"/>
                </a:solidFill>
                <a:latin typeface="+mj-lt"/>
                <a:ea typeface="Segoe UI" pitchFamily="34" charset="0"/>
                <a:cs typeface="Segoe UI" pitchFamily="34" charset="0"/>
              </a:rPr>
              <a:t> </a:t>
            </a:r>
            <a:r>
              <a:rPr lang="cs-CZ" sz="3200" kern="0" spc="-74" dirty="0" err="1">
                <a:ln w="3175">
                  <a:noFill/>
                </a:ln>
                <a:solidFill>
                  <a:srgbClr val="FFFFFF"/>
                </a:solidFill>
                <a:latin typeface="+mj-lt"/>
                <a:ea typeface="Segoe UI" pitchFamily="34" charset="0"/>
                <a:cs typeface="Segoe UI" pitchFamily="34" charset="0"/>
              </a:rPr>
              <a:t>dolor</a:t>
            </a:r>
            <a:endParaRPr lang="en-US" sz="3200" kern="0" spc="-74" dirty="0">
              <a:ln w="3175">
                <a:noFill/>
              </a:ln>
              <a:solidFill>
                <a:srgbClr val="363534"/>
              </a:solidFill>
              <a:latin typeface="Segoe UI Light"/>
              <a:ea typeface="Segoe UI" pitchFamily="34" charset="0"/>
              <a:cs typeface="Segoe UI" pitchFamily="34" charset="0"/>
            </a:endParaRPr>
          </a:p>
        </p:txBody>
      </p:sp>
      <p:sp>
        <p:nvSpPr>
          <p:cNvPr id="19" name="Rectangle 18"/>
          <p:cNvSpPr/>
          <p:nvPr/>
        </p:nvSpPr>
        <p:spPr>
          <a:xfrm>
            <a:off x="112899" y="1118082"/>
            <a:ext cx="4164959" cy="3858749"/>
          </a:xfrm>
          <a:prstGeom prst="rect">
            <a:avLst/>
          </a:prstGeom>
        </p:spPr>
        <p:txBody>
          <a:bodyPr wrap="square">
            <a:spAutoFit/>
          </a:bodyPr>
          <a:lstStyle/>
          <a:p>
            <a:pPr marL="67223">
              <a:lnSpc>
                <a:spcPct val="110000"/>
              </a:lnSpc>
              <a:spcBef>
                <a:spcPts val="419"/>
              </a:spcBef>
            </a:pPr>
            <a:r>
              <a:rPr lang="cs-CZ" sz="1300" dirty="0" err="1">
                <a:solidFill>
                  <a:schemeClr val="bg1"/>
                </a:solidFill>
              </a:rPr>
              <a:t>Aliquam</a:t>
            </a:r>
            <a:r>
              <a:rPr lang="cs-CZ" sz="1300" dirty="0">
                <a:solidFill>
                  <a:schemeClr val="bg1"/>
                </a:solidFill>
              </a:rPr>
              <a:t> </a:t>
            </a:r>
            <a:r>
              <a:rPr lang="cs-CZ" sz="1300" dirty="0" err="1">
                <a:solidFill>
                  <a:schemeClr val="bg1"/>
                </a:solidFill>
              </a:rPr>
              <a:t>erat</a:t>
            </a:r>
            <a:r>
              <a:rPr lang="cs-CZ" sz="1300" dirty="0">
                <a:solidFill>
                  <a:schemeClr val="bg1"/>
                </a:solidFill>
              </a:rPr>
              <a:t> </a:t>
            </a:r>
            <a:r>
              <a:rPr lang="cs-CZ" sz="1300" dirty="0" err="1">
                <a:solidFill>
                  <a:schemeClr val="bg1"/>
                </a:solidFill>
              </a:rPr>
              <a:t>volutpat</a:t>
            </a:r>
            <a:r>
              <a:rPr lang="cs-CZ" sz="1300" dirty="0">
                <a:solidFill>
                  <a:schemeClr val="bg1"/>
                </a:solidFill>
              </a:rPr>
              <a:t>. </a:t>
            </a:r>
            <a:r>
              <a:rPr lang="cs-CZ" sz="1300" dirty="0" err="1">
                <a:solidFill>
                  <a:schemeClr val="bg1"/>
                </a:solidFill>
              </a:rPr>
              <a:t>Duis</a:t>
            </a:r>
            <a:r>
              <a:rPr lang="cs-CZ" sz="1300" dirty="0">
                <a:solidFill>
                  <a:schemeClr val="bg1"/>
                </a:solidFill>
              </a:rPr>
              <a:t> </a:t>
            </a:r>
            <a:r>
              <a:rPr lang="cs-CZ" sz="1300" dirty="0" err="1">
                <a:solidFill>
                  <a:schemeClr val="bg1"/>
                </a:solidFill>
              </a:rPr>
              <a:t>sapien</a:t>
            </a:r>
            <a:r>
              <a:rPr lang="cs-CZ" sz="1300" dirty="0">
                <a:solidFill>
                  <a:schemeClr val="bg1"/>
                </a:solidFill>
              </a:rPr>
              <a:t> </a:t>
            </a:r>
            <a:r>
              <a:rPr lang="cs-CZ" sz="1300" dirty="0" err="1">
                <a:solidFill>
                  <a:schemeClr val="bg1"/>
                </a:solidFill>
              </a:rPr>
              <a:t>nunc</a:t>
            </a:r>
            <a:r>
              <a:rPr lang="cs-CZ" sz="1300" dirty="0">
                <a:solidFill>
                  <a:schemeClr val="bg1"/>
                </a:solidFill>
              </a:rPr>
              <a:t>, </a:t>
            </a:r>
            <a:r>
              <a:rPr lang="cs-CZ" sz="1300" dirty="0" err="1">
                <a:solidFill>
                  <a:schemeClr val="bg1"/>
                </a:solidFill>
              </a:rPr>
              <a:t>commodo</a:t>
            </a:r>
            <a:r>
              <a:rPr lang="cs-CZ" sz="1300" dirty="0">
                <a:solidFill>
                  <a:schemeClr val="bg1"/>
                </a:solidFill>
              </a:rPr>
              <a:t> et, </a:t>
            </a:r>
            <a:r>
              <a:rPr lang="cs-CZ" sz="1300" dirty="0" err="1">
                <a:solidFill>
                  <a:schemeClr val="bg1"/>
                </a:solidFill>
              </a:rPr>
              <a:t>interdum</a:t>
            </a:r>
            <a:r>
              <a:rPr lang="cs-CZ" sz="1300" dirty="0">
                <a:solidFill>
                  <a:schemeClr val="bg1"/>
                </a:solidFill>
              </a:rPr>
              <a:t> </a:t>
            </a:r>
            <a:r>
              <a:rPr lang="cs-CZ" sz="1300" dirty="0" err="1">
                <a:solidFill>
                  <a:schemeClr val="bg1"/>
                </a:solidFill>
              </a:rPr>
              <a:t>suscipit</a:t>
            </a:r>
            <a:r>
              <a:rPr lang="cs-CZ" sz="1300" dirty="0">
                <a:solidFill>
                  <a:schemeClr val="bg1"/>
                </a:solidFill>
              </a:rPr>
              <a:t>, </a:t>
            </a:r>
            <a:r>
              <a:rPr lang="cs-CZ" sz="1300" dirty="0" err="1">
                <a:solidFill>
                  <a:schemeClr val="bg1"/>
                </a:solidFill>
              </a:rPr>
              <a:t>sollicitudin</a:t>
            </a:r>
            <a:r>
              <a:rPr lang="cs-CZ" sz="1300" dirty="0">
                <a:solidFill>
                  <a:schemeClr val="bg1"/>
                </a:solidFill>
              </a:rPr>
              <a:t> et, </a:t>
            </a:r>
            <a:r>
              <a:rPr lang="cs-CZ" sz="1300" dirty="0" err="1">
                <a:solidFill>
                  <a:schemeClr val="bg1"/>
                </a:solidFill>
              </a:rPr>
              <a:t>dolor</a:t>
            </a:r>
            <a:r>
              <a:rPr lang="cs-CZ" sz="1300" dirty="0">
                <a:solidFill>
                  <a:schemeClr val="bg1"/>
                </a:solidFill>
              </a:rPr>
              <a:t>. </a:t>
            </a:r>
          </a:p>
          <a:p>
            <a:pPr marL="67223">
              <a:lnSpc>
                <a:spcPct val="110000"/>
              </a:lnSpc>
              <a:spcBef>
                <a:spcPts val="419"/>
              </a:spcBef>
            </a:pPr>
            <a:endParaRPr lang="cs-CZ" sz="1300" dirty="0">
              <a:solidFill>
                <a:schemeClr val="bg1"/>
              </a:solidFill>
            </a:endParaRPr>
          </a:p>
          <a:p>
            <a:pPr marL="67223">
              <a:lnSpc>
                <a:spcPct val="110000"/>
              </a:lnSpc>
              <a:spcBef>
                <a:spcPts val="419"/>
              </a:spcBef>
            </a:pPr>
            <a:r>
              <a:rPr lang="cs-CZ" sz="1300" dirty="0" err="1">
                <a:solidFill>
                  <a:schemeClr val="bg1"/>
                </a:solidFill>
              </a:rPr>
              <a:t>Etiam</a:t>
            </a:r>
            <a:r>
              <a:rPr lang="cs-CZ" sz="1300" dirty="0">
                <a:solidFill>
                  <a:schemeClr val="bg1"/>
                </a:solidFill>
              </a:rPr>
              <a:t> </a:t>
            </a:r>
            <a:r>
              <a:rPr lang="cs-CZ" sz="1300" dirty="0" err="1">
                <a:solidFill>
                  <a:schemeClr val="bg1"/>
                </a:solidFill>
              </a:rPr>
              <a:t>dictum</a:t>
            </a:r>
            <a:r>
              <a:rPr lang="cs-CZ" sz="1300" dirty="0">
                <a:solidFill>
                  <a:schemeClr val="bg1"/>
                </a:solidFill>
              </a:rPr>
              <a:t> </a:t>
            </a:r>
            <a:r>
              <a:rPr lang="cs-CZ" sz="1300" dirty="0" err="1">
                <a:solidFill>
                  <a:schemeClr val="bg1"/>
                </a:solidFill>
              </a:rPr>
              <a:t>tincidunt</a:t>
            </a:r>
            <a:r>
              <a:rPr lang="cs-CZ" sz="1300" dirty="0">
                <a:solidFill>
                  <a:schemeClr val="bg1"/>
                </a:solidFill>
              </a:rPr>
              <a:t> </a:t>
            </a:r>
            <a:r>
              <a:rPr lang="cs-CZ" sz="1300" dirty="0" err="1">
                <a:solidFill>
                  <a:schemeClr val="bg1"/>
                </a:solidFill>
              </a:rPr>
              <a:t>diam</a:t>
            </a:r>
            <a:r>
              <a:rPr lang="cs-CZ" sz="1300" dirty="0">
                <a:solidFill>
                  <a:schemeClr val="bg1"/>
                </a:solidFill>
              </a:rPr>
              <a:t>. </a:t>
            </a:r>
            <a:r>
              <a:rPr lang="cs-CZ" sz="1300" dirty="0" err="1">
                <a:solidFill>
                  <a:schemeClr val="bg1"/>
                </a:solidFill>
              </a:rPr>
              <a:t>Nemo</a:t>
            </a:r>
            <a:r>
              <a:rPr lang="cs-CZ" sz="1300" dirty="0">
                <a:solidFill>
                  <a:schemeClr val="bg1"/>
                </a:solidFill>
              </a:rPr>
              <a:t> </a:t>
            </a:r>
            <a:r>
              <a:rPr lang="cs-CZ" sz="1300" dirty="0" err="1">
                <a:solidFill>
                  <a:schemeClr val="bg1"/>
                </a:solidFill>
              </a:rPr>
              <a:t>enim</a:t>
            </a:r>
            <a:r>
              <a:rPr lang="cs-CZ" sz="1300" dirty="0">
                <a:solidFill>
                  <a:schemeClr val="bg1"/>
                </a:solidFill>
              </a:rPr>
              <a:t> </a:t>
            </a:r>
            <a:r>
              <a:rPr lang="cs-CZ" sz="1300" dirty="0" err="1">
                <a:solidFill>
                  <a:schemeClr val="bg1"/>
                </a:solidFill>
              </a:rPr>
              <a:t>ipsam</a:t>
            </a:r>
            <a:r>
              <a:rPr lang="cs-CZ" sz="1300" dirty="0">
                <a:solidFill>
                  <a:schemeClr val="bg1"/>
                </a:solidFill>
              </a:rPr>
              <a:t> </a:t>
            </a:r>
            <a:r>
              <a:rPr lang="cs-CZ" sz="1300" dirty="0" err="1">
                <a:solidFill>
                  <a:schemeClr val="bg1"/>
                </a:solidFill>
              </a:rPr>
              <a:t>voluptatem</a:t>
            </a:r>
            <a:r>
              <a:rPr lang="cs-CZ" sz="1300" dirty="0">
                <a:solidFill>
                  <a:schemeClr val="bg1"/>
                </a:solidFill>
              </a:rPr>
              <a:t> </a:t>
            </a:r>
            <a:r>
              <a:rPr lang="cs-CZ" sz="1300" dirty="0" err="1">
                <a:solidFill>
                  <a:schemeClr val="bg1"/>
                </a:solidFill>
              </a:rPr>
              <a:t>quia</a:t>
            </a:r>
            <a:r>
              <a:rPr lang="cs-CZ" sz="1300" dirty="0">
                <a:solidFill>
                  <a:schemeClr val="bg1"/>
                </a:solidFill>
              </a:rPr>
              <a:t> </a:t>
            </a:r>
            <a:r>
              <a:rPr lang="cs-CZ" sz="1300" dirty="0" err="1">
                <a:solidFill>
                  <a:schemeClr val="bg1"/>
                </a:solidFill>
              </a:rPr>
              <a:t>voluptas</a:t>
            </a:r>
            <a:r>
              <a:rPr lang="cs-CZ" sz="1300" dirty="0">
                <a:solidFill>
                  <a:schemeClr val="bg1"/>
                </a:solidFill>
              </a:rPr>
              <a:t> </a:t>
            </a:r>
            <a:r>
              <a:rPr lang="cs-CZ" sz="1300" dirty="0" err="1">
                <a:solidFill>
                  <a:schemeClr val="bg1"/>
                </a:solidFill>
              </a:rPr>
              <a:t>sit</a:t>
            </a:r>
            <a:r>
              <a:rPr lang="cs-CZ" sz="1300" dirty="0">
                <a:solidFill>
                  <a:schemeClr val="bg1"/>
                </a:solidFill>
              </a:rPr>
              <a:t> </a:t>
            </a:r>
            <a:r>
              <a:rPr lang="cs-CZ" sz="1300" dirty="0" err="1">
                <a:solidFill>
                  <a:schemeClr val="bg1"/>
                </a:solidFill>
              </a:rPr>
              <a:t>aspernatur</a:t>
            </a:r>
            <a:r>
              <a:rPr lang="cs-CZ" sz="1300" dirty="0">
                <a:solidFill>
                  <a:schemeClr val="bg1"/>
                </a:solidFill>
              </a:rPr>
              <a:t> aut </a:t>
            </a:r>
            <a:r>
              <a:rPr lang="cs-CZ" sz="1300" dirty="0" err="1">
                <a:solidFill>
                  <a:schemeClr val="bg1"/>
                </a:solidFill>
              </a:rPr>
              <a:t>odit</a:t>
            </a:r>
            <a:r>
              <a:rPr lang="cs-CZ" sz="1300" dirty="0">
                <a:solidFill>
                  <a:schemeClr val="bg1"/>
                </a:solidFill>
              </a:rPr>
              <a:t> aut </a:t>
            </a:r>
            <a:r>
              <a:rPr lang="cs-CZ" sz="1300" dirty="0" err="1">
                <a:solidFill>
                  <a:schemeClr val="bg1"/>
                </a:solidFill>
              </a:rPr>
              <a:t>fugit</a:t>
            </a:r>
            <a:r>
              <a:rPr lang="cs-CZ" sz="1300" dirty="0">
                <a:solidFill>
                  <a:schemeClr val="bg1"/>
                </a:solidFill>
              </a:rPr>
              <a:t>, sed </a:t>
            </a:r>
            <a:r>
              <a:rPr lang="cs-CZ" sz="1300" dirty="0" err="1">
                <a:solidFill>
                  <a:schemeClr val="bg1"/>
                </a:solidFill>
              </a:rPr>
              <a:t>quia</a:t>
            </a:r>
            <a:r>
              <a:rPr lang="cs-CZ" sz="1300" dirty="0">
                <a:solidFill>
                  <a:schemeClr val="bg1"/>
                </a:solidFill>
              </a:rPr>
              <a:t> </a:t>
            </a:r>
            <a:r>
              <a:rPr lang="cs-CZ" sz="1300" dirty="0" err="1">
                <a:solidFill>
                  <a:schemeClr val="bg1"/>
                </a:solidFill>
              </a:rPr>
              <a:t>consequuntur</a:t>
            </a:r>
            <a:r>
              <a:rPr lang="cs-CZ" sz="1300" dirty="0">
                <a:solidFill>
                  <a:schemeClr val="bg1"/>
                </a:solidFill>
              </a:rPr>
              <a:t> </a:t>
            </a:r>
            <a:r>
              <a:rPr lang="cs-CZ" sz="1300" dirty="0" err="1">
                <a:solidFill>
                  <a:schemeClr val="bg1"/>
                </a:solidFill>
              </a:rPr>
              <a:t>magni</a:t>
            </a:r>
            <a:r>
              <a:rPr lang="cs-CZ" sz="1300" dirty="0">
                <a:solidFill>
                  <a:schemeClr val="bg1"/>
                </a:solidFill>
              </a:rPr>
              <a:t> </a:t>
            </a:r>
            <a:r>
              <a:rPr lang="cs-CZ" sz="1300" dirty="0" err="1">
                <a:solidFill>
                  <a:schemeClr val="bg1"/>
                </a:solidFill>
              </a:rPr>
              <a:t>dolores</a:t>
            </a:r>
            <a:r>
              <a:rPr lang="cs-CZ" sz="1300" dirty="0">
                <a:solidFill>
                  <a:schemeClr val="bg1"/>
                </a:solidFill>
              </a:rPr>
              <a:t> </a:t>
            </a:r>
            <a:r>
              <a:rPr lang="cs-CZ" sz="1300" dirty="0" err="1">
                <a:solidFill>
                  <a:schemeClr val="bg1"/>
                </a:solidFill>
              </a:rPr>
              <a:t>eos</a:t>
            </a:r>
            <a:r>
              <a:rPr lang="cs-CZ" sz="1300" dirty="0">
                <a:solidFill>
                  <a:schemeClr val="bg1"/>
                </a:solidFill>
              </a:rPr>
              <a:t> qui </a:t>
            </a:r>
            <a:r>
              <a:rPr lang="cs-CZ" sz="1300" dirty="0" err="1">
                <a:solidFill>
                  <a:schemeClr val="bg1"/>
                </a:solidFill>
              </a:rPr>
              <a:t>ratione</a:t>
            </a:r>
            <a:r>
              <a:rPr lang="cs-CZ" sz="1300" dirty="0">
                <a:solidFill>
                  <a:schemeClr val="bg1"/>
                </a:solidFill>
              </a:rPr>
              <a:t> </a:t>
            </a:r>
            <a:r>
              <a:rPr lang="cs-CZ" sz="1300" dirty="0" err="1">
                <a:solidFill>
                  <a:schemeClr val="bg1"/>
                </a:solidFill>
              </a:rPr>
              <a:t>voluptatem</a:t>
            </a:r>
            <a:r>
              <a:rPr lang="cs-CZ" sz="1300" dirty="0">
                <a:solidFill>
                  <a:schemeClr val="bg1"/>
                </a:solidFill>
              </a:rPr>
              <a:t> </a:t>
            </a:r>
            <a:r>
              <a:rPr lang="cs-CZ" sz="1300" dirty="0" err="1">
                <a:solidFill>
                  <a:schemeClr val="bg1"/>
                </a:solidFill>
              </a:rPr>
              <a:t>sequi</a:t>
            </a:r>
            <a:r>
              <a:rPr lang="cs-CZ" sz="1300" dirty="0">
                <a:solidFill>
                  <a:schemeClr val="bg1"/>
                </a:solidFill>
              </a:rPr>
              <a:t> </a:t>
            </a:r>
            <a:r>
              <a:rPr lang="cs-CZ" sz="1300" dirty="0" err="1">
                <a:solidFill>
                  <a:schemeClr val="bg1"/>
                </a:solidFill>
              </a:rPr>
              <a:t>nesciunt</a:t>
            </a:r>
            <a:r>
              <a:rPr lang="cs-CZ" sz="1300" dirty="0">
                <a:solidFill>
                  <a:schemeClr val="bg1"/>
                </a:solidFill>
              </a:rPr>
              <a:t>. </a:t>
            </a:r>
          </a:p>
          <a:p>
            <a:pPr marL="67223">
              <a:lnSpc>
                <a:spcPct val="110000"/>
              </a:lnSpc>
              <a:spcBef>
                <a:spcPts val="419"/>
              </a:spcBef>
            </a:pPr>
            <a:endParaRPr lang="cs-CZ" sz="1300" dirty="0">
              <a:solidFill>
                <a:schemeClr val="bg1"/>
              </a:solidFill>
            </a:endParaRPr>
          </a:p>
          <a:p>
            <a:pPr marL="67223">
              <a:lnSpc>
                <a:spcPct val="110000"/>
              </a:lnSpc>
              <a:spcBef>
                <a:spcPts val="419"/>
              </a:spcBef>
            </a:pPr>
            <a:r>
              <a:rPr lang="cs-CZ" sz="1300" dirty="0">
                <a:solidFill>
                  <a:schemeClr val="bg1"/>
                </a:solidFill>
              </a:rPr>
              <a:t>In </a:t>
            </a:r>
            <a:r>
              <a:rPr lang="cs-CZ" sz="1300" dirty="0" err="1">
                <a:solidFill>
                  <a:schemeClr val="bg1"/>
                </a:solidFill>
              </a:rPr>
              <a:t>enim</a:t>
            </a:r>
            <a:r>
              <a:rPr lang="cs-CZ" sz="1300" dirty="0">
                <a:solidFill>
                  <a:schemeClr val="bg1"/>
                </a:solidFill>
              </a:rPr>
              <a:t> a </a:t>
            </a:r>
            <a:r>
              <a:rPr lang="cs-CZ" sz="1300" dirty="0" err="1">
                <a:solidFill>
                  <a:schemeClr val="bg1"/>
                </a:solidFill>
              </a:rPr>
              <a:t>arcu</a:t>
            </a:r>
            <a:r>
              <a:rPr lang="cs-CZ" sz="1300" dirty="0">
                <a:solidFill>
                  <a:schemeClr val="bg1"/>
                </a:solidFill>
              </a:rPr>
              <a:t> </a:t>
            </a:r>
            <a:r>
              <a:rPr lang="cs-CZ" sz="1300" dirty="0" err="1">
                <a:solidFill>
                  <a:schemeClr val="bg1"/>
                </a:solidFill>
              </a:rPr>
              <a:t>imperdiet</a:t>
            </a:r>
            <a:r>
              <a:rPr lang="cs-CZ" sz="1300" dirty="0">
                <a:solidFill>
                  <a:schemeClr val="bg1"/>
                </a:solidFill>
              </a:rPr>
              <a:t> </a:t>
            </a:r>
            <a:r>
              <a:rPr lang="cs-CZ" sz="1300" dirty="0" err="1">
                <a:solidFill>
                  <a:schemeClr val="bg1"/>
                </a:solidFill>
              </a:rPr>
              <a:t>malesuada</a:t>
            </a:r>
            <a:r>
              <a:rPr lang="cs-CZ" sz="1300" dirty="0">
                <a:solidFill>
                  <a:schemeClr val="bg1"/>
                </a:solidFill>
              </a:rPr>
              <a:t>. </a:t>
            </a:r>
            <a:r>
              <a:rPr lang="cs-CZ" sz="1300" dirty="0" err="1">
                <a:solidFill>
                  <a:schemeClr val="bg1"/>
                </a:solidFill>
              </a:rPr>
              <a:t>Nullam</a:t>
            </a:r>
            <a:r>
              <a:rPr lang="cs-CZ" sz="1300" dirty="0">
                <a:solidFill>
                  <a:schemeClr val="bg1"/>
                </a:solidFill>
              </a:rPr>
              <a:t> </a:t>
            </a:r>
            <a:r>
              <a:rPr lang="cs-CZ" sz="1300" dirty="0" err="1">
                <a:solidFill>
                  <a:schemeClr val="bg1"/>
                </a:solidFill>
              </a:rPr>
              <a:t>dapibus</a:t>
            </a:r>
            <a:r>
              <a:rPr lang="cs-CZ" sz="1300" dirty="0">
                <a:solidFill>
                  <a:schemeClr val="bg1"/>
                </a:solidFill>
              </a:rPr>
              <a:t> </a:t>
            </a:r>
            <a:r>
              <a:rPr lang="cs-CZ" sz="1300" dirty="0" err="1">
                <a:solidFill>
                  <a:schemeClr val="bg1"/>
                </a:solidFill>
              </a:rPr>
              <a:t>fermentum</a:t>
            </a:r>
            <a:r>
              <a:rPr lang="cs-CZ" sz="1300" dirty="0">
                <a:solidFill>
                  <a:schemeClr val="bg1"/>
                </a:solidFill>
              </a:rPr>
              <a:t> </a:t>
            </a:r>
            <a:r>
              <a:rPr lang="cs-CZ" sz="1300" dirty="0" err="1">
                <a:solidFill>
                  <a:schemeClr val="bg1"/>
                </a:solidFill>
              </a:rPr>
              <a:t>ipsum</a:t>
            </a:r>
            <a:r>
              <a:rPr lang="cs-CZ" sz="1300" dirty="0">
                <a:solidFill>
                  <a:schemeClr val="bg1"/>
                </a:solidFill>
              </a:rPr>
              <a:t>. </a:t>
            </a:r>
            <a:r>
              <a:rPr lang="cs-CZ" sz="1300" dirty="0" err="1">
                <a:solidFill>
                  <a:schemeClr val="bg1"/>
                </a:solidFill>
              </a:rPr>
              <a:t>Cum</a:t>
            </a:r>
            <a:r>
              <a:rPr lang="cs-CZ" sz="1300" dirty="0">
                <a:solidFill>
                  <a:schemeClr val="bg1"/>
                </a:solidFill>
              </a:rPr>
              <a:t> </a:t>
            </a:r>
            <a:r>
              <a:rPr lang="cs-CZ" sz="1300" dirty="0" err="1">
                <a:solidFill>
                  <a:schemeClr val="bg1"/>
                </a:solidFill>
              </a:rPr>
              <a:t>sociis</a:t>
            </a:r>
            <a:r>
              <a:rPr lang="cs-CZ" sz="1300" dirty="0">
                <a:solidFill>
                  <a:schemeClr val="bg1"/>
                </a:solidFill>
              </a:rPr>
              <a:t> </a:t>
            </a:r>
            <a:r>
              <a:rPr lang="cs-CZ" sz="1300" dirty="0" err="1">
                <a:solidFill>
                  <a:schemeClr val="bg1"/>
                </a:solidFill>
              </a:rPr>
              <a:t>natoque</a:t>
            </a:r>
            <a:r>
              <a:rPr lang="cs-CZ" sz="1300" dirty="0">
                <a:solidFill>
                  <a:schemeClr val="bg1"/>
                </a:solidFill>
              </a:rPr>
              <a:t> </a:t>
            </a:r>
            <a:r>
              <a:rPr lang="cs-CZ" sz="1300" dirty="0" err="1">
                <a:solidFill>
                  <a:schemeClr val="bg1"/>
                </a:solidFill>
              </a:rPr>
              <a:t>penatibus</a:t>
            </a:r>
            <a:r>
              <a:rPr lang="cs-CZ" sz="1300" dirty="0">
                <a:solidFill>
                  <a:schemeClr val="bg1"/>
                </a:solidFill>
              </a:rPr>
              <a:t> et </a:t>
            </a:r>
            <a:r>
              <a:rPr lang="cs-CZ" sz="1300" dirty="0" err="1">
                <a:solidFill>
                  <a:schemeClr val="bg1"/>
                </a:solidFill>
              </a:rPr>
              <a:t>magnis</a:t>
            </a:r>
            <a:r>
              <a:rPr lang="cs-CZ" sz="1300" dirty="0">
                <a:solidFill>
                  <a:schemeClr val="bg1"/>
                </a:solidFill>
              </a:rPr>
              <a:t> dis </a:t>
            </a:r>
            <a:r>
              <a:rPr lang="cs-CZ" sz="1300" dirty="0" err="1">
                <a:solidFill>
                  <a:schemeClr val="bg1"/>
                </a:solidFill>
              </a:rPr>
              <a:t>parturient</a:t>
            </a:r>
            <a:r>
              <a:rPr lang="cs-CZ" sz="1300" dirty="0">
                <a:solidFill>
                  <a:schemeClr val="bg1"/>
                </a:solidFill>
              </a:rPr>
              <a:t> </a:t>
            </a:r>
            <a:r>
              <a:rPr lang="cs-CZ" sz="1300" dirty="0" err="1">
                <a:solidFill>
                  <a:schemeClr val="bg1"/>
                </a:solidFill>
              </a:rPr>
              <a:t>montes</a:t>
            </a:r>
            <a:r>
              <a:rPr lang="cs-CZ" sz="1300" dirty="0">
                <a:solidFill>
                  <a:schemeClr val="bg1"/>
                </a:solidFill>
              </a:rPr>
              <a:t>, </a:t>
            </a:r>
            <a:r>
              <a:rPr lang="cs-CZ" sz="1300" dirty="0" err="1">
                <a:solidFill>
                  <a:schemeClr val="bg1"/>
                </a:solidFill>
              </a:rPr>
              <a:t>nascetur</a:t>
            </a:r>
            <a:r>
              <a:rPr lang="cs-CZ" sz="1300" dirty="0">
                <a:solidFill>
                  <a:schemeClr val="bg1"/>
                </a:solidFill>
              </a:rPr>
              <a:t> </a:t>
            </a:r>
            <a:r>
              <a:rPr lang="cs-CZ" sz="1300" dirty="0" err="1">
                <a:solidFill>
                  <a:schemeClr val="bg1"/>
                </a:solidFill>
              </a:rPr>
              <a:t>ridiculus</a:t>
            </a:r>
            <a:r>
              <a:rPr lang="cs-CZ" sz="1300" dirty="0">
                <a:solidFill>
                  <a:schemeClr val="bg1"/>
                </a:solidFill>
              </a:rPr>
              <a:t> </a:t>
            </a:r>
            <a:r>
              <a:rPr lang="cs-CZ" sz="1300" dirty="0" err="1">
                <a:solidFill>
                  <a:schemeClr val="bg1"/>
                </a:solidFill>
              </a:rPr>
              <a:t>mus</a:t>
            </a:r>
            <a:r>
              <a:rPr lang="cs-CZ" sz="1300" dirty="0">
                <a:solidFill>
                  <a:schemeClr val="bg1"/>
                </a:solidFill>
              </a:rPr>
              <a:t>. </a:t>
            </a:r>
            <a:r>
              <a:rPr lang="cs-CZ" sz="1300" dirty="0" err="1">
                <a:solidFill>
                  <a:schemeClr val="bg1"/>
                </a:solidFill>
              </a:rPr>
              <a:t>Nullam</a:t>
            </a:r>
            <a:r>
              <a:rPr lang="cs-CZ" sz="1300" dirty="0">
                <a:solidFill>
                  <a:schemeClr val="bg1"/>
                </a:solidFill>
              </a:rPr>
              <a:t> </a:t>
            </a:r>
            <a:r>
              <a:rPr lang="cs-CZ" sz="1300" dirty="0" err="1">
                <a:solidFill>
                  <a:schemeClr val="bg1"/>
                </a:solidFill>
              </a:rPr>
              <a:t>sapien</a:t>
            </a:r>
            <a:r>
              <a:rPr lang="cs-CZ" sz="1300" dirty="0">
                <a:solidFill>
                  <a:schemeClr val="bg1"/>
                </a:solidFill>
              </a:rPr>
              <a:t> sem, </a:t>
            </a:r>
            <a:r>
              <a:rPr lang="cs-CZ" sz="1300" dirty="0" err="1">
                <a:solidFill>
                  <a:schemeClr val="bg1"/>
                </a:solidFill>
              </a:rPr>
              <a:t>ornare</a:t>
            </a:r>
            <a:r>
              <a:rPr lang="cs-CZ" sz="1300" dirty="0">
                <a:solidFill>
                  <a:schemeClr val="bg1"/>
                </a:solidFill>
              </a:rPr>
              <a:t> </a:t>
            </a:r>
            <a:r>
              <a:rPr lang="cs-CZ" sz="1300" dirty="0" err="1">
                <a:solidFill>
                  <a:schemeClr val="bg1"/>
                </a:solidFill>
              </a:rPr>
              <a:t>ac</a:t>
            </a:r>
            <a:r>
              <a:rPr lang="cs-CZ" sz="1300" dirty="0">
                <a:solidFill>
                  <a:schemeClr val="bg1"/>
                </a:solidFill>
              </a:rPr>
              <a:t>, </a:t>
            </a:r>
            <a:r>
              <a:rPr lang="cs-CZ" sz="1300" dirty="0" err="1">
                <a:solidFill>
                  <a:schemeClr val="bg1"/>
                </a:solidFill>
              </a:rPr>
              <a:t>nonummy</a:t>
            </a:r>
            <a:r>
              <a:rPr lang="cs-CZ" sz="1300" dirty="0">
                <a:solidFill>
                  <a:schemeClr val="bg1"/>
                </a:solidFill>
              </a:rPr>
              <a:t> non, </a:t>
            </a:r>
            <a:r>
              <a:rPr lang="cs-CZ" sz="1300" dirty="0" err="1">
                <a:solidFill>
                  <a:schemeClr val="bg1"/>
                </a:solidFill>
              </a:rPr>
              <a:t>lobortis</a:t>
            </a:r>
            <a:r>
              <a:rPr lang="cs-CZ" sz="1300" dirty="0">
                <a:solidFill>
                  <a:schemeClr val="bg1"/>
                </a:solidFill>
              </a:rPr>
              <a:t> a </a:t>
            </a:r>
            <a:r>
              <a:rPr lang="cs-CZ" sz="1300" dirty="0" err="1">
                <a:solidFill>
                  <a:schemeClr val="bg1"/>
                </a:solidFill>
              </a:rPr>
              <a:t>enim</a:t>
            </a:r>
            <a:r>
              <a:rPr lang="cs-CZ" sz="1300" dirty="0">
                <a:solidFill>
                  <a:schemeClr val="bg1"/>
                </a:solidFill>
              </a:rPr>
              <a:t>. Donec </a:t>
            </a:r>
            <a:r>
              <a:rPr lang="cs-CZ" sz="1300" dirty="0" err="1">
                <a:solidFill>
                  <a:schemeClr val="bg1"/>
                </a:solidFill>
              </a:rPr>
              <a:t>iaculis</a:t>
            </a:r>
            <a:r>
              <a:rPr lang="cs-CZ" sz="1300" dirty="0">
                <a:solidFill>
                  <a:schemeClr val="bg1"/>
                </a:solidFill>
              </a:rPr>
              <a:t> </a:t>
            </a:r>
            <a:r>
              <a:rPr lang="cs-CZ" sz="1300" dirty="0" err="1">
                <a:solidFill>
                  <a:schemeClr val="bg1"/>
                </a:solidFill>
              </a:rPr>
              <a:t>gravida</a:t>
            </a:r>
            <a:r>
              <a:rPr lang="cs-CZ" sz="1300" dirty="0">
                <a:solidFill>
                  <a:schemeClr val="bg1"/>
                </a:solidFill>
              </a:rPr>
              <a:t> </a:t>
            </a:r>
            <a:r>
              <a:rPr lang="cs-CZ" sz="1300" dirty="0" err="1">
                <a:solidFill>
                  <a:schemeClr val="bg1"/>
                </a:solidFill>
              </a:rPr>
              <a:t>nulla</a:t>
            </a:r>
            <a:r>
              <a:rPr lang="cs-CZ" sz="1300" dirty="0">
                <a:solidFill>
                  <a:schemeClr val="bg1"/>
                </a:solidFill>
              </a:rPr>
              <a:t>. </a:t>
            </a:r>
          </a:p>
          <a:p>
            <a:pPr marL="67223">
              <a:lnSpc>
                <a:spcPct val="110000"/>
              </a:lnSpc>
              <a:spcBef>
                <a:spcPts val="419"/>
              </a:spcBef>
            </a:pPr>
            <a:r>
              <a:rPr lang="cs-CZ" sz="1300" dirty="0" err="1">
                <a:solidFill>
                  <a:schemeClr val="bg1"/>
                </a:solidFill>
              </a:rPr>
              <a:t>Integer</a:t>
            </a:r>
            <a:r>
              <a:rPr lang="cs-CZ" sz="1300" dirty="0">
                <a:solidFill>
                  <a:schemeClr val="bg1"/>
                </a:solidFill>
              </a:rPr>
              <a:t> </a:t>
            </a:r>
            <a:r>
              <a:rPr lang="cs-CZ" sz="1300" dirty="0" err="1">
                <a:solidFill>
                  <a:schemeClr val="bg1"/>
                </a:solidFill>
              </a:rPr>
              <a:t>rutrum</a:t>
            </a:r>
            <a:r>
              <a:rPr lang="cs-CZ" sz="1300" dirty="0">
                <a:solidFill>
                  <a:schemeClr val="bg1"/>
                </a:solidFill>
              </a:rPr>
              <a:t>, </a:t>
            </a:r>
            <a:r>
              <a:rPr lang="cs-CZ" sz="1300" dirty="0" err="1">
                <a:solidFill>
                  <a:schemeClr val="bg1"/>
                </a:solidFill>
              </a:rPr>
              <a:t>orci</a:t>
            </a:r>
            <a:r>
              <a:rPr lang="cs-CZ" sz="1300" dirty="0">
                <a:solidFill>
                  <a:schemeClr val="bg1"/>
                </a:solidFill>
              </a:rPr>
              <a:t> vestibulum </a:t>
            </a:r>
            <a:r>
              <a:rPr lang="cs-CZ" sz="1300" dirty="0" err="1">
                <a:solidFill>
                  <a:schemeClr val="bg1"/>
                </a:solidFill>
              </a:rPr>
              <a:t>ullamcorper</a:t>
            </a:r>
            <a:r>
              <a:rPr lang="cs-CZ" sz="1300" dirty="0">
                <a:solidFill>
                  <a:schemeClr val="bg1"/>
                </a:solidFill>
              </a:rPr>
              <a:t> </a:t>
            </a:r>
            <a:r>
              <a:rPr lang="cs-CZ" sz="1300" dirty="0" err="1">
                <a:solidFill>
                  <a:schemeClr val="bg1"/>
                </a:solidFill>
              </a:rPr>
              <a:t>ultricies</a:t>
            </a:r>
            <a:r>
              <a:rPr lang="cs-CZ" sz="1300" dirty="0">
                <a:solidFill>
                  <a:schemeClr val="bg1"/>
                </a:solidFill>
              </a:rPr>
              <a:t>, </a:t>
            </a:r>
            <a:r>
              <a:rPr lang="cs-CZ" sz="1300" dirty="0" err="1">
                <a:solidFill>
                  <a:schemeClr val="bg1"/>
                </a:solidFill>
              </a:rPr>
              <a:t>lacus</a:t>
            </a:r>
            <a:r>
              <a:rPr lang="cs-CZ" sz="1300" dirty="0">
                <a:solidFill>
                  <a:schemeClr val="bg1"/>
                </a:solidFill>
              </a:rPr>
              <a:t> </a:t>
            </a:r>
            <a:r>
              <a:rPr lang="cs-CZ" sz="1300" dirty="0" err="1">
                <a:solidFill>
                  <a:schemeClr val="bg1"/>
                </a:solidFill>
              </a:rPr>
              <a:t>quam</a:t>
            </a:r>
            <a:r>
              <a:rPr lang="cs-CZ" sz="1300" dirty="0">
                <a:solidFill>
                  <a:schemeClr val="bg1"/>
                </a:solidFill>
              </a:rPr>
              <a:t> </a:t>
            </a:r>
            <a:r>
              <a:rPr lang="cs-CZ" sz="1300" dirty="0" err="1">
                <a:solidFill>
                  <a:schemeClr val="bg1"/>
                </a:solidFill>
              </a:rPr>
              <a:t>ultricies</a:t>
            </a:r>
            <a:r>
              <a:rPr lang="cs-CZ" sz="1300" dirty="0">
                <a:solidFill>
                  <a:schemeClr val="bg1"/>
                </a:solidFill>
              </a:rPr>
              <a:t> </a:t>
            </a:r>
            <a:r>
              <a:rPr lang="cs-CZ" sz="1300" dirty="0" err="1">
                <a:solidFill>
                  <a:schemeClr val="bg1"/>
                </a:solidFill>
              </a:rPr>
              <a:t>odio</a:t>
            </a:r>
            <a:r>
              <a:rPr lang="cs-CZ" sz="1300" dirty="0">
                <a:solidFill>
                  <a:schemeClr val="bg1"/>
                </a:solidFill>
              </a:rPr>
              <a:t>, vitae </a:t>
            </a:r>
            <a:r>
              <a:rPr lang="cs-CZ" sz="1300" dirty="0" err="1">
                <a:solidFill>
                  <a:schemeClr val="bg1"/>
                </a:solidFill>
              </a:rPr>
              <a:t>placerat</a:t>
            </a:r>
            <a:r>
              <a:rPr lang="cs-CZ" sz="1300" dirty="0">
                <a:solidFill>
                  <a:schemeClr val="bg1"/>
                </a:solidFill>
              </a:rPr>
              <a:t> </a:t>
            </a:r>
            <a:r>
              <a:rPr lang="cs-CZ" sz="1300" dirty="0" err="1">
                <a:solidFill>
                  <a:schemeClr val="bg1"/>
                </a:solidFill>
              </a:rPr>
              <a:t>pede</a:t>
            </a:r>
            <a:r>
              <a:rPr lang="cs-CZ" sz="1300" dirty="0">
                <a:solidFill>
                  <a:schemeClr val="bg1"/>
                </a:solidFill>
              </a:rPr>
              <a:t> sem </a:t>
            </a:r>
            <a:r>
              <a:rPr lang="cs-CZ" sz="1300" dirty="0" err="1">
                <a:solidFill>
                  <a:schemeClr val="bg1"/>
                </a:solidFill>
              </a:rPr>
              <a:t>sit</a:t>
            </a:r>
            <a:r>
              <a:rPr lang="cs-CZ" sz="1300" dirty="0">
                <a:solidFill>
                  <a:schemeClr val="bg1"/>
                </a:solidFill>
              </a:rPr>
              <a:t> </a:t>
            </a:r>
            <a:r>
              <a:rPr lang="cs-CZ" sz="1300" dirty="0" err="1">
                <a:solidFill>
                  <a:schemeClr val="bg1"/>
                </a:solidFill>
              </a:rPr>
              <a:t>amet</a:t>
            </a:r>
            <a:r>
              <a:rPr lang="cs-CZ" sz="1300" dirty="0">
                <a:solidFill>
                  <a:schemeClr val="bg1"/>
                </a:solidFill>
              </a:rPr>
              <a:t> </a:t>
            </a:r>
            <a:r>
              <a:rPr lang="cs-CZ" sz="1300" dirty="0" err="1">
                <a:solidFill>
                  <a:schemeClr val="bg1"/>
                </a:solidFill>
              </a:rPr>
              <a:t>enim</a:t>
            </a:r>
            <a:r>
              <a:rPr lang="cs-CZ" sz="1300" dirty="0">
                <a:solidFill>
                  <a:schemeClr val="bg1"/>
                </a:solidFill>
              </a:rPr>
              <a:t>. </a:t>
            </a:r>
            <a:endParaRPr lang="en-US" sz="1300" kern="0" spc="37" dirty="0">
              <a:ln w="3175">
                <a:noFill/>
              </a:ln>
              <a:solidFill>
                <a:srgbClr val="FFFFFF"/>
              </a:solidFill>
              <a:cs typeface="Segoe UI" panose="020B0502040204020203" pitchFamily="34" charset="0"/>
            </a:endParaRPr>
          </a:p>
        </p:txBody>
      </p:sp>
      <p:sp>
        <p:nvSpPr>
          <p:cNvPr id="27" name="Oval 22">
            <a:extLst>
              <a:ext uri="{FF2B5EF4-FFF2-40B4-BE49-F238E27FC236}">
                <a16:creationId xmlns:a16="http://schemas.microsoft.com/office/drawing/2014/main" id="{51B979ED-C4BA-4B4F-BD2F-A60A82C310C1}"/>
              </a:ext>
            </a:extLst>
          </p:cNvPr>
          <p:cNvSpPr/>
          <p:nvPr/>
        </p:nvSpPr>
        <p:spPr bwMode="auto">
          <a:xfrm>
            <a:off x="5951013" y="1760363"/>
            <a:ext cx="2356392" cy="2356392"/>
          </a:xfrm>
          <a:prstGeom prst="ellipse">
            <a:avLst/>
          </a:prstGeom>
          <a:solidFill>
            <a:schemeClr val="tx1"/>
          </a:solidFill>
          <a:ln>
            <a:noFill/>
            <a:headEnd type="none" w="med" len="med"/>
            <a:tailEnd type="none" w="med" len="med"/>
          </a:ln>
          <a:effectLst>
            <a:outerShdw blurRad="254000" dist="76200" dir="2700000" algn="ctr" rotWithShape="0">
              <a:schemeClr val="bg1">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1820" tIns="105456" rIns="131820" bIns="10545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2139"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ouchscreen">
            <a:extLst>
              <a:ext uri="{FF2B5EF4-FFF2-40B4-BE49-F238E27FC236}">
                <a16:creationId xmlns:a16="http://schemas.microsoft.com/office/drawing/2014/main" id="{3EFDB292-856F-4B1B-9873-C9715454F4EE}"/>
              </a:ext>
            </a:extLst>
          </p:cNvPr>
          <p:cNvSpPr>
            <a:spLocks noChangeAspect="1" noEditPoints="1"/>
          </p:cNvSpPr>
          <p:nvPr/>
        </p:nvSpPr>
        <p:spPr bwMode="auto">
          <a:xfrm>
            <a:off x="7732131" y="3298333"/>
            <a:ext cx="286826" cy="26892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1250" kern="0" dirty="0">
              <a:gradFill>
                <a:gsLst>
                  <a:gs pos="0">
                    <a:srgbClr val="505050"/>
                  </a:gs>
                  <a:gs pos="100000">
                    <a:srgbClr val="505050"/>
                  </a:gs>
                </a:gsLst>
                <a:lin ang="5400000" scaled="1"/>
              </a:gradFill>
            </a:endParaRPr>
          </a:p>
        </p:txBody>
      </p:sp>
      <p:sp>
        <p:nvSpPr>
          <p:cNvPr id="34" name="POI_ECAF">
            <a:extLst>
              <a:ext uri="{FF2B5EF4-FFF2-40B4-BE49-F238E27FC236}">
                <a16:creationId xmlns:a16="http://schemas.microsoft.com/office/drawing/2014/main" id="{EC699209-9AA5-41B3-9227-ED66D0E0585D}"/>
              </a:ext>
            </a:extLst>
          </p:cNvPr>
          <p:cNvSpPr>
            <a:spLocks noChangeAspect="1" noEditPoints="1"/>
          </p:cNvSpPr>
          <p:nvPr/>
        </p:nvSpPr>
        <p:spPr bwMode="auto">
          <a:xfrm>
            <a:off x="6337821" y="3246511"/>
            <a:ext cx="168063" cy="26892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662" kern="0" dirty="0">
              <a:gradFill>
                <a:gsLst>
                  <a:gs pos="0">
                    <a:srgbClr val="505050"/>
                  </a:gs>
                  <a:gs pos="100000">
                    <a:srgbClr val="505050"/>
                  </a:gs>
                </a:gsLst>
                <a:lin ang="5400000" scaled="1"/>
              </a:gradFill>
            </a:endParaRPr>
          </a:p>
        </p:txBody>
      </p:sp>
      <p:sp>
        <p:nvSpPr>
          <p:cNvPr id="35" name="briefcase">
            <a:extLst>
              <a:ext uri="{FF2B5EF4-FFF2-40B4-BE49-F238E27FC236}">
                <a16:creationId xmlns:a16="http://schemas.microsoft.com/office/drawing/2014/main" id="{0C940B8E-3989-46FB-8AF7-B3BE343D09E0}"/>
              </a:ext>
            </a:extLst>
          </p:cNvPr>
          <p:cNvSpPr>
            <a:spLocks noChangeAspect="1" noEditPoints="1"/>
          </p:cNvSpPr>
          <p:nvPr/>
        </p:nvSpPr>
        <p:spPr bwMode="auto">
          <a:xfrm>
            <a:off x="6524778" y="2120999"/>
            <a:ext cx="336159" cy="245971"/>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662" kern="0" dirty="0">
              <a:gradFill>
                <a:gsLst>
                  <a:gs pos="0">
                    <a:srgbClr val="505050"/>
                  </a:gs>
                  <a:gs pos="100000">
                    <a:srgbClr val="505050"/>
                  </a:gs>
                </a:gsLst>
              </a:gradFill>
            </a:endParaRPr>
          </a:p>
        </p:txBody>
      </p:sp>
      <p:sp>
        <p:nvSpPr>
          <p:cNvPr id="36" name="CRMArticles_EFF5">
            <a:extLst>
              <a:ext uri="{FF2B5EF4-FFF2-40B4-BE49-F238E27FC236}">
                <a16:creationId xmlns:a16="http://schemas.microsoft.com/office/drawing/2014/main" id="{3D1E9C2E-F2B5-4CE6-BD20-46FD39CFAC77}"/>
              </a:ext>
            </a:extLst>
          </p:cNvPr>
          <p:cNvSpPr>
            <a:spLocks noChangeAspect="1" noEditPoints="1"/>
          </p:cNvSpPr>
          <p:nvPr/>
        </p:nvSpPr>
        <p:spPr bwMode="auto">
          <a:xfrm>
            <a:off x="7086259" y="1906754"/>
            <a:ext cx="232970" cy="268927"/>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1250" kern="0" dirty="0">
              <a:solidFill>
                <a:srgbClr val="505050"/>
              </a:solidFill>
            </a:endParaRPr>
          </a:p>
        </p:txBody>
      </p:sp>
      <p:sp>
        <p:nvSpPr>
          <p:cNvPr id="37" name="Calendar">
            <a:extLst>
              <a:ext uri="{FF2B5EF4-FFF2-40B4-BE49-F238E27FC236}">
                <a16:creationId xmlns:a16="http://schemas.microsoft.com/office/drawing/2014/main" id="{6EC3A200-4382-42D3-A6F8-C4E402A986A1}"/>
              </a:ext>
            </a:extLst>
          </p:cNvPr>
          <p:cNvSpPr>
            <a:spLocks noChangeAspect="1" noEditPoints="1"/>
          </p:cNvSpPr>
          <p:nvPr/>
        </p:nvSpPr>
        <p:spPr bwMode="auto">
          <a:xfrm>
            <a:off x="7519853" y="2127175"/>
            <a:ext cx="280661" cy="268927"/>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1250" kern="0" dirty="0">
              <a:solidFill>
                <a:srgbClr val="505050"/>
              </a:solidFill>
            </a:endParaRPr>
          </a:p>
        </p:txBody>
      </p:sp>
      <p:sp>
        <p:nvSpPr>
          <p:cNvPr id="39" name="CellPhone_E8EA">
            <a:extLst>
              <a:ext uri="{FF2B5EF4-FFF2-40B4-BE49-F238E27FC236}">
                <a16:creationId xmlns:a16="http://schemas.microsoft.com/office/drawing/2014/main" id="{E31ED436-F4B1-420B-98CA-5227BC2B015A}"/>
              </a:ext>
            </a:extLst>
          </p:cNvPr>
          <p:cNvSpPr>
            <a:spLocks noChangeAspect="1" noEditPoints="1"/>
          </p:cNvSpPr>
          <p:nvPr/>
        </p:nvSpPr>
        <p:spPr bwMode="auto">
          <a:xfrm>
            <a:off x="7742831" y="2497863"/>
            <a:ext cx="161383" cy="26892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662" kern="0" dirty="0">
              <a:gradFill>
                <a:gsLst>
                  <a:gs pos="0">
                    <a:srgbClr val="505050"/>
                  </a:gs>
                  <a:gs pos="100000">
                    <a:srgbClr val="505050"/>
                  </a:gs>
                </a:gsLst>
              </a:gradFill>
            </a:endParaRPr>
          </a:p>
        </p:txBody>
      </p:sp>
      <p:sp>
        <p:nvSpPr>
          <p:cNvPr id="40" name="people_4">
            <a:extLst>
              <a:ext uri="{FF2B5EF4-FFF2-40B4-BE49-F238E27FC236}">
                <a16:creationId xmlns:a16="http://schemas.microsoft.com/office/drawing/2014/main" id="{4D4B89C2-202C-4C27-A19B-5EC7046AD7B2}"/>
              </a:ext>
            </a:extLst>
          </p:cNvPr>
          <p:cNvSpPr>
            <a:spLocks noChangeAspect="1" noEditPoints="1"/>
          </p:cNvSpPr>
          <p:nvPr/>
        </p:nvSpPr>
        <p:spPr bwMode="auto">
          <a:xfrm>
            <a:off x="6673596" y="2539355"/>
            <a:ext cx="916738" cy="10248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1250" kern="0" dirty="0">
              <a:solidFill>
                <a:srgbClr val="505050"/>
              </a:solidFill>
            </a:endParaRPr>
          </a:p>
        </p:txBody>
      </p:sp>
      <p:sp>
        <p:nvSpPr>
          <p:cNvPr id="49" name="location_5">
            <a:extLst>
              <a:ext uri="{FF2B5EF4-FFF2-40B4-BE49-F238E27FC236}">
                <a16:creationId xmlns:a16="http://schemas.microsoft.com/office/drawing/2014/main" id="{3E42BA50-95F9-4D48-94C8-1796A04D035E}"/>
              </a:ext>
            </a:extLst>
          </p:cNvPr>
          <p:cNvSpPr>
            <a:spLocks noChangeAspect="1" noEditPoints="1"/>
          </p:cNvSpPr>
          <p:nvPr/>
        </p:nvSpPr>
        <p:spPr bwMode="auto">
          <a:xfrm>
            <a:off x="7875543" y="2898098"/>
            <a:ext cx="95619" cy="268927"/>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662" kern="0" dirty="0">
              <a:gradFill>
                <a:gsLst>
                  <a:gs pos="0">
                    <a:srgbClr val="505050"/>
                  </a:gs>
                  <a:gs pos="100000">
                    <a:srgbClr val="505050"/>
                  </a:gs>
                </a:gsLst>
                <a:lin ang="5400000" scaled="1"/>
              </a:gradFill>
            </a:endParaRPr>
          </a:p>
        </p:txBody>
      </p:sp>
      <p:sp>
        <p:nvSpPr>
          <p:cNvPr id="50" name="send">
            <a:extLst>
              <a:ext uri="{FF2B5EF4-FFF2-40B4-BE49-F238E27FC236}">
                <a16:creationId xmlns:a16="http://schemas.microsoft.com/office/drawing/2014/main" id="{454CF233-27EE-4D53-B7F3-7E08D9473BB1}"/>
              </a:ext>
            </a:extLst>
          </p:cNvPr>
          <p:cNvSpPr>
            <a:spLocks noChangeAspect="1" noEditPoints="1"/>
          </p:cNvSpPr>
          <p:nvPr/>
        </p:nvSpPr>
        <p:spPr bwMode="auto">
          <a:xfrm>
            <a:off x="6273963" y="2903767"/>
            <a:ext cx="302543" cy="202584"/>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1250" kern="0" dirty="0">
              <a:gradFill>
                <a:gsLst>
                  <a:gs pos="0">
                    <a:srgbClr val="505050"/>
                  </a:gs>
                  <a:gs pos="100000">
                    <a:srgbClr val="505050"/>
                  </a:gs>
                </a:gsLst>
              </a:gradFill>
            </a:endParaRPr>
          </a:p>
        </p:txBody>
      </p:sp>
      <p:sp>
        <p:nvSpPr>
          <p:cNvPr id="51" name="globe_2">
            <a:extLst>
              <a:ext uri="{FF2B5EF4-FFF2-40B4-BE49-F238E27FC236}">
                <a16:creationId xmlns:a16="http://schemas.microsoft.com/office/drawing/2014/main" id="{731007CC-D7A7-4735-B0CF-AB7AFB11FF39}"/>
              </a:ext>
            </a:extLst>
          </p:cNvPr>
          <p:cNvSpPr>
            <a:spLocks noChangeAspect="1" noEditPoints="1"/>
          </p:cNvSpPr>
          <p:nvPr/>
        </p:nvSpPr>
        <p:spPr bwMode="auto">
          <a:xfrm>
            <a:off x="6262871" y="2482768"/>
            <a:ext cx="268927" cy="26892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662" kern="0" dirty="0">
              <a:gradFill>
                <a:gsLst>
                  <a:gs pos="0">
                    <a:srgbClr val="505050"/>
                  </a:gs>
                  <a:gs pos="100000">
                    <a:srgbClr val="505050"/>
                  </a:gs>
                </a:gsLst>
              </a:gradFill>
            </a:endParaRPr>
          </a:p>
        </p:txBody>
      </p:sp>
      <p:pic>
        <p:nvPicPr>
          <p:cNvPr id="7" name="Obrázek 6">
            <a:extLst>
              <a:ext uri="{FF2B5EF4-FFF2-40B4-BE49-F238E27FC236}">
                <a16:creationId xmlns:a16="http://schemas.microsoft.com/office/drawing/2014/main" id="{DC7BC5F2-30E1-42AD-9204-6E31130ED763}"/>
              </a:ext>
            </a:extLst>
          </p:cNvPr>
          <p:cNvPicPr>
            <a:picLocks noChangeAspect="1"/>
          </p:cNvPicPr>
          <p:nvPr/>
        </p:nvPicPr>
        <p:blipFill>
          <a:blip r:embed="rId3">
            <a:duotone>
              <a:schemeClr val="accent6">
                <a:shade val="45000"/>
                <a:satMod val="135000"/>
              </a:schemeClr>
              <a:prstClr val="white"/>
            </a:duotone>
          </a:blip>
          <a:stretch>
            <a:fillRect/>
          </a:stretch>
        </p:blipFill>
        <p:spPr>
          <a:xfrm>
            <a:off x="5058061" y="489656"/>
            <a:ext cx="4101838" cy="1030043"/>
          </a:xfrm>
          <a:prstGeom prst="rect">
            <a:avLst/>
          </a:prstGeom>
        </p:spPr>
      </p:pic>
    </p:spTree>
    <p:extLst>
      <p:ext uri="{BB962C8B-B14F-4D97-AF65-F5344CB8AC3E}">
        <p14:creationId xmlns:p14="http://schemas.microsoft.com/office/powerpoint/2010/main" val="79550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F3B9C1-8D61-4D77-8AC7-C8D938AE0F9D}"/>
              </a:ext>
            </a:extLst>
          </p:cNvPr>
          <p:cNvSpPr/>
          <p:nvPr/>
        </p:nvSpPr>
        <p:spPr bwMode="auto">
          <a:xfrm>
            <a:off x="482" y="366"/>
            <a:ext cx="4601376"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solidFill>
                <a:schemeClr val="bg1"/>
              </a:solidFill>
              <a:latin typeface="Segoe UI"/>
              <a:ea typeface="Segoe UI" pitchFamily="34" charset="0"/>
              <a:cs typeface="Segoe UI" pitchFamily="34" charset="0"/>
            </a:endParaRPr>
          </a:p>
        </p:txBody>
      </p:sp>
      <p:sp>
        <p:nvSpPr>
          <p:cNvPr id="8" name="Rectangle 7"/>
          <p:cNvSpPr/>
          <p:nvPr/>
        </p:nvSpPr>
        <p:spPr>
          <a:xfrm>
            <a:off x="287074" y="2033901"/>
            <a:ext cx="3537707" cy="470770"/>
          </a:xfrm>
          <a:prstGeom prst="rect">
            <a:avLst/>
          </a:prstGeom>
        </p:spPr>
        <p:txBody>
          <a:bodyPr wrap="square">
            <a:spAutoFit/>
          </a:bodyPr>
          <a:lstStyle/>
          <a:p>
            <a:pPr>
              <a:lnSpc>
                <a:spcPct val="70000"/>
              </a:lnSpc>
              <a:spcBef>
                <a:spcPct val="0"/>
              </a:spcBef>
              <a:spcAft>
                <a:spcPts val="441"/>
              </a:spcAft>
              <a:defRPr/>
            </a:pPr>
            <a:endParaRPr lang="en-US" sz="1471" dirty="0">
              <a:solidFill>
                <a:schemeClr val="bg1"/>
              </a:solidFill>
              <a:latin typeface="+mj-lt"/>
              <a:ea typeface="Calibri" panose="020F0502020204030204" pitchFamily="34" charset="0"/>
              <a:cs typeface="Segoe UI Light" panose="020B0502040204020203" pitchFamily="34" charset="0"/>
            </a:endParaRPr>
          </a:p>
          <a:p>
            <a:pPr>
              <a:lnSpc>
                <a:spcPct val="70000"/>
              </a:lnSpc>
              <a:spcBef>
                <a:spcPct val="0"/>
              </a:spcBef>
              <a:spcAft>
                <a:spcPts val="441"/>
              </a:spcAft>
              <a:defRPr/>
            </a:pPr>
            <a:endParaRPr lang="en-US" sz="1471" dirty="0">
              <a:solidFill>
                <a:schemeClr val="bg1"/>
              </a:solidFill>
              <a:latin typeface="+mj-lt"/>
              <a:ea typeface="Calibri" panose="020F0502020204030204" pitchFamily="34" charset="0"/>
              <a:cs typeface="Segoe UI Light" panose="020B0502040204020203" pitchFamily="34" charset="0"/>
            </a:endParaRPr>
          </a:p>
        </p:txBody>
      </p:sp>
      <p:sp>
        <p:nvSpPr>
          <p:cNvPr id="6" name="Rectangle 5"/>
          <p:cNvSpPr/>
          <p:nvPr/>
        </p:nvSpPr>
        <p:spPr>
          <a:xfrm>
            <a:off x="269208" y="921464"/>
            <a:ext cx="4314783" cy="1069908"/>
          </a:xfrm>
          <a:prstGeom prst="rect">
            <a:avLst/>
          </a:prstGeom>
        </p:spPr>
        <p:txBody>
          <a:bodyPr wrap="square" anchor="ctr">
            <a:spAutoFit/>
          </a:bodyPr>
          <a:lstStyle/>
          <a:p>
            <a:pPr fontAlgn="base">
              <a:lnSpc>
                <a:spcPct val="90000"/>
              </a:lnSpc>
              <a:spcBef>
                <a:spcPct val="0"/>
              </a:spcBef>
              <a:defRPr/>
            </a:pPr>
            <a:r>
              <a:rPr lang="en-US" sz="3529" spc="-75" dirty="0">
                <a:ln w="3175">
                  <a:noFill/>
                </a:ln>
                <a:solidFill>
                  <a:schemeClr val="bg1"/>
                </a:solidFill>
                <a:latin typeface="+mj-lt"/>
                <a:cs typeface="Segoe UI" pitchFamily="34" charset="0"/>
              </a:rPr>
              <a:t>Lorem ipsum dolor</a:t>
            </a:r>
            <a:endParaRPr lang="cs-CZ" sz="3529" spc="-75" dirty="0">
              <a:ln w="3175">
                <a:noFill/>
              </a:ln>
              <a:solidFill>
                <a:schemeClr val="bg1"/>
              </a:solidFill>
              <a:latin typeface="+mj-lt"/>
              <a:cs typeface="Segoe UI" pitchFamily="34" charset="0"/>
            </a:endParaRPr>
          </a:p>
          <a:p>
            <a:pPr fontAlgn="base">
              <a:lnSpc>
                <a:spcPct val="90000"/>
              </a:lnSpc>
              <a:spcBef>
                <a:spcPct val="0"/>
              </a:spcBef>
              <a:defRPr/>
            </a:pPr>
            <a:endParaRPr lang="en-US" sz="3529" kern="0" spc="-74" dirty="0">
              <a:ln w="3175">
                <a:noFill/>
              </a:ln>
              <a:solidFill>
                <a:srgbClr val="000000"/>
              </a:solidFill>
              <a:latin typeface="Segoe UI Light"/>
              <a:ea typeface="Segoe UI" pitchFamily="34" charset="0"/>
              <a:cs typeface="Segoe UI" pitchFamily="34" charset="0"/>
            </a:endParaRPr>
          </a:p>
        </p:txBody>
      </p:sp>
      <p:sp>
        <p:nvSpPr>
          <p:cNvPr id="9" name="Rectangle 8">
            <a:extLst>
              <a:ext uri="{FF2B5EF4-FFF2-40B4-BE49-F238E27FC236}">
                <a16:creationId xmlns:a16="http://schemas.microsoft.com/office/drawing/2014/main" id="{633F6FB8-918C-4017-9EE7-89A2728DBBFC}"/>
              </a:ext>
            </a:extLst>
          </p:cNvPr>
          <p:cNvSpPr/>
          <p:nvPr/>
        </p:nvSpPr>
        <p:spPr>
          <a:xfrm>
            <a:off x="269208" y="1962592"/>
            <a:ext cx="4229215" cy="1450397"/>
          </a:xfrm>
          <a:prstGeom prst="rect">
            <a:avLst/>
          </a:prstGeom>
        </p:spPr>
        <p:txBody>
          <a:bodyPr wrap="square">
            <a:spAutoFit/>
          </a:bodyPr>
          <a:lstStyle/>
          <a:p>
            <a:pPr lvl="0">
              <a:defRPr/>
            </a:pPr>
            <a:r>
              <a:rPr lang="en-US" sz="1471" dirty="0" err="1">
                <a:solidFill>
                  <a:srgbClr val="FFFFFF"/>
                </a:solidFill>
                <a:ea typeface="Calibri" panose="020F0502020204030204" pitchFamily="34" charset="0"/>
                <a:cs typeface="Segoe UI Light" panose="020B0502040204020203" pitchFamily="34" charset="0"/>
              </a:rPr>
              <a:t>Nullam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dapibus</a:t>
            </a:r>
            <a:r>
              <a:rPr lang="en-US" sz="1471" dirty="0">
                <a:solidFill>
                  <a:srgbClr val="FFFFFF"/>
                </a:solidFill>
                <a:ea typeface="Calibri" panose="020F0502020204030204" pitchFamily="34" charset="0"/>
                <a:cs typeface="Segoe UI Light" panose="020B0502040204020203" pitchFamily="34" charset="0"/>
              </a:rPr>
              <a:t> fermentum ipsum. </a:t>
            </a:r>
            <a:r>
              <a:rPr lang="en-US" sz="1471" dirty="0" err="1">
                <a:solidFill>
                  <a:srgbClr val="FFFFFF"/>
                </a:solidFill>
                <a:ea typeface="Calibri" panose="020F0502020204030204" pitchFamily="34" charset="0"/>
                <a:cs typeface="Segoe UI Light" panose="020B0502040204020203" pitchFamily="34" charset="0"/>
              </a:rPr>
              <a:t>Fusce</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wisi</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Nulla</a:t>
            </a:r>
            <a:r>
              <a:rPr lang="en-US" sz="1471" dirty="0">
                <a:solidFill>
                  <a:srgbClr val="FFFFFF"/>
                </a:solidFill>
                <a:ea typeface="Calibri" panose="020F0502020204030204" pitchFamily="34" charset="0"/>
                <a:cs typeface="Segoe UI Light" panose="020B0502040204020203" pitchFamily="34" charset="0"/>
              </a:rPr>
              <a:t> pulvinar </a:t>
            </a:r>
            <a:r>
              <a:rPr lang="en-US" sz="1471" dirty="0" err="1">
                <a:solidFill>
                  <a:srgbClr val="FFFFFF"/>
                </a:solidFill>
                <a:ea typeface="Calibri" panose="020F0502020204030204" pitchFamily="34" charset="0"/>
                <a:cs typeface="Segoe UI Light" panose="020B0502040204020203" pitchFamily="34" charset="0"/>
              </a:rPr>
              <a:t>eleifend</a:t>
            </a:r>
            <a:r>
              <a:rPr lang="en-US" sz="1471" dirty="0">
                <a:solidFill>
                  <a:srgbClr val="FFFFFF"/>
                </a:solidFill>
                <a:ea typeface="Calibri" panose="020F0502020204030204" pitchFamily="34" charset="0"/>
                <a:cs typeface="Segoe UI Light" panose="020B0502040204020203" pitchFamily="34" charset="0"/>
              </a:rPr>
              <a:t> sem. </a:t>
            </a:r>
            <a:endParaRPr lang="cs-CZ" sz="1471" dirty="0">
              <a:solidFill>
                <a:srgbClr val="FFFFFF"/>
              </a:solidFill>
              <a:ea typeface="Calibri" panose="020F0502020204030204" pitchFamily="34" charset="0"/>
              <a:cs typeface="Segoe UI Light" panose="020B0502040204020203" pitchFamily="34" charset="0"/>
            </a:endParaRPr>
          </a:p>
          <a:p>
            <a:pPr lvl="0">
              <a:defRPr/>
            </a:pPr>
            <a:endParaRPr lang="en-US" sz="1471" dirty="0">
              <a:solidFill>
                <a:srgbClr val="FFFFFF"/>
              </a:solidFill>
              <a:ea typeface="Calibri" panose="020F0502020204030204" pitchFamily="34" charset="0"/>
              <a:cs typeface="Segoe UI Light" panose="020B0502040204020203" pitchFamily="34" charset="0"/>
            </a:endParaRPr>
          </a:p>
          <a:p>
            <a:pPr lvl="0">
              <a:defRPr/>
            </a:pPr>
            <a:r>
              <a:rPr lang="cs-CZ" sz="1471" dirty="0">
                <a:solidFill>
                  <a:srgbClr val="FFFFFF"/>
                </a:solidFill>
                <a:ea typeface="Calibri" panose="020F0502020204030204" pitchFamily="34" charset="0"/>
                <a:cs typeface="Segoe UI Light" panose="020B0502040204020203" pitchFamily="34" charset="0"/>
              </a:rPr>
              <a:t>P</a:t>
            </a:r>
            <a:r>
              <a:rPr lang="en-US" sz="1471" dirty="0" err="1">
                <a:solidFill>
                  <a:srgbClr val="FFFFFF"/>
                </a:solidFill>
                <a:ea typeface="Calibri" panose="020F0502020204030204" pitchFamily="34" charset="0"/>
                <a:cs typeface="Segoe UI Light" panose="020B0502040204020203" pitchFamily="34" charset="0"/>
              </a:rPr>
              <a:t>raesent</a:t>
            </a:r>
            <a:r>
              <a:rPr lang="en-US" sz="1471" dirty="0">
                <a:solidFill>
                  <a:srgbClr val="FFFFFF"/>
                </a:solidFill>
                <a:ea typeface="Calibri" panose="020F0502020204030204" pitchFamily="34" charset="0"/>
                <a:cs typeface="Segoe UI Light" panose="020B0502040204020203" pitchFamily="34" charset="0"/>
              </a:rPr>
              <a:t> vitae </a:t>
            </a:r>
            <a:r>
              <a:rPr lang="en-US" sz="1471" dirty="0" err="1">
                <a:solidFill>
                  <a:srgbClr val="FFFFFF"/>
                </a:solidFill>
                <a:ea typeface="Calibri" panose="020F0502020204030204" pitchFamily="34" charset="0"/>
                <a:cs typeface="Segoe UI Light" panose="020B0502040204020203" pitchFamily="34" charset="0"/>
              </a:rPr>
              <a:t>arcu</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tempor</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neque</a:t>
            </a:r>
            <a:r>
              <a:rPr lang="en-US" sz="1471" dirty="0">
                <a:solidFill>
                  <a:srgbClr val="FFFFFF"/>
                </a:solidFill>
                <a:ea typeface="Calibri" panose="020F0502020204030204" pitchFamily="34" charset="0"/>
                <a:cs typeface="Segoe UI Light" panose="020B0502040204020203" pitchFamily="34" charset="0"/>
              </a:rPr>
              <a:t> lacinia </a:t>
            </a:r>
            <a:r>
              <a:rPr lang="en-US" sz="1471" dirty="0" err="1">
                <a:solidFill>
                  <a:srgbClr val="FFFFFF"/>
                </a:solidFill>
                <a:ea typeface="Calibri" panose="020F0502020204030204" pitchFamily="34" charset="0"/>
                <a:cs typeface="Segoe UI Light" panose="020B0502040204020203" pitchFamily="34" charset="0"/>
              </a:rPr>
              <a:t>pretium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Etiam</a:t>
            </a:r>
            <a:r>
              <a:rPr lang="en-US" sz="1471" dirty="0">
                <a:solidFill>
                  <a:srgbClr val="FFFFFF"/>
                </a:solidFill>
                <a:ea typeface="Calibri" panose="020F0502020204030204" pitchFamily="34" charset="0"/>
                <a:cs typeface="Segoe UI Light" panose="020B0502040204020203" pitchFamily="34" charset="0"/>
              </a:rPr>
              <a:t> dui </a:t>
            </a:r>
            <a:r>
              <a:rPr lang="en-US" sz="1471" dirty="0" err="1">
                <a:solidFill>
                  <a:srgbClr val="FFFFFF"/>
                </a:solidFill>
                <a:ea typeface="Calibri" panose="020F0502020204030204" pitchFamily="34" charset="0"/>
                <a:cs typeface="Segoe UI Light" panose="020B0502040204020203" pitchFamily="34" charset="0"/>
              </a:rPr>
              <a:t>sem</a:t>
            </a:r>
            <a:r>
              <a:rPr lang="en-US" sz="1471" dirty="0">
                <a:solidFill>
                  <a:srgbClr val="FFFFFF"/>
                </a:solidFill>
                <a:ea typeface="Calibri" panose="020F0502020204030204" pitchFamily="34" charset="0"/>
                <a:cs typeface="Segoe UI Light" panose="020B0502040204020203" pitchFamily="34" charset="0"/>
              </a:rPr>
              <a:t>, fermentum vitae, </a:t>
            </a:r>
            <a:r>
              <a:rPr lang="en-US" sz="1471" dirty="0" err="1">
                <a:solidFill>
                  <a:srgbClr val="FFFFFF"/>
                </a:solidFill>
                <a:ea typeface="Calibri" panose="020F0502020204030204" pitchFamily="34" charset="0"/>
                <a:cs typeface="Segoe UI Light" panose="020B0502040204020203" pitchFamily="34" charset="0"/>
              </a:rPr>
              <a:t>sagittis</a:t>
            </a:r>
            <a:r>
              <a:rPr lang="en-US" sz="1471" dirty="0">
                <a:solidFill>
                  <a:srgbClr val="FFFFFF"/>
                </a:solidFill>
                <a:ea typeface="Calibri" panose="020F0502020204030204" pitchFamily="34" charset="0"/>
                <a:cs typeface="Segoe UI Light" panose="020B0502040204020203" pitchFamily="34" charset="0"/>
              </a:rPr>
              <a:t> id, </a:t>
            </a:r>
            <a:r>
              <a:rPr lang="en-US" sz="1471" dirty="0" err="1">
                <a:solidFill>
                  <a:srgbClr val="FFFFFF"/>
                </a:solidFill>
                <a:ea typeface="Calibri" panose="020F0502020204030204" pitchFamily="34" charset="0"/>
                <a:cs typeface="Segoe UI Light" panose="020B0502040204020203" pitchFamily="34" charset="0"/>
              </a:rPr>
              <a:t>malesuada</a:t>
            </a:r>
            <a:r>
              <a:rPr lang="en-US" sz="1471" dirty="0">
                <a:solidFill>
                  <a:srgbClr val="FFFFFF"/>
                </a:solidFill>
                <a:ea typeface="Calibri" panose="020F0502020204030204" pitchFamily="34" charset="0"/>
                <a:cs typeface="Segoe UI Light" panose="020B0502040204020203" pitchFamily="34" charset="0"/>
              </a:rPr>
              <a:t> in, </a:t>
            </a:r>
            <a:r>
              <a:rPr lang="en-US" sz="1471" dirty="0" err="1">
                <a:solidFill>
                  <a:srgbClr val="FFFFFF"/>
                </a:solidFill>
                <a:ea typeface="Calibri" panose="020F0502020204030204" pitchFamily="34" charset="0"/>
                <a:cs typeface="Segoe UI Light" panose="020B0502040204020203" pitchFamily="34" charset="0"/>
              </a:rPr>
              <a:t>quam</a:t>
            </a:r>
            <a:r>
              <a:rPr lang="en-US" sz="1471" dirty="0">
                <a:solidFill>
                  <a:srgbClr val="FFFFFF"/>
                </a:solidFill>
                <a:ea typeface="Calibri" panose="020F0502020204030204" pitchFamily="34" charset="0"/>
                <a:cs typeface="Segoe UI Light" panose="020B0502040204020203" pitchFamily="34" charset="0"/>
              </a:rPr>
              <a:t>.</a:t>
            </a:r>
          </a:p>
        </p:txBody>
      </p:sp>
      <p:pic>
        <p:nvPicPr>
          <p:cNvPr id="12" name="Obrázek 11" descr="Obsah obrázku přenosný počítač, osoba, počítač, interiér&#10;&#10;Popis byl vytvořen automaticky">
            <a:extLst>
              <a:ext uri="{FF2B5EF4-FFF2-40B4-BE49-F238E27FC236}">
                <a16:creationId xmlns:a16="http://schemas.microsoft.com/office/drawing/2014/main" id="{AB7B3FEC-0861-4881-9E93-617657CF3890}"/>
              </a:ext>
            </a:extLst>
          </p:cNvPr>
          <p:cNvPicPr>
            <a:picLocks noChangeAspect="1"/>
          </p:cNvPicPr>
          <p:nvPr/>
        </p:nvPicPr>
        <p:blipFill rotWithShape="1">
          <a:blip r:embed="rId3"/>
          <a:srcRect l="25248" r="15886"/>
          <a:stretch/>
        </p:blipFill>
        <p:spPr>
          <a:xfrm>
            <a:off x="4601858" y="366"/>
            <a:ext cx="4541660" cy="5143500"/>
          </a:xfrm>
          <a:prstGeom prst="rect">
            <a:avLst/>
          </a:prstGeom>
        </p:spPr>
      </p:pic>
    </p:spTree>
    <p:extLst>
      <p:ext uri="{BB962C8B-B14F-4D97-AF65-F5344CB8AC3E}">
        <p14:creationId xmlns:p14="http://schemas.microsoft.com/office/powerpoint/2010/main" val="244119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descr="Obsah obrázku osoba, muž, vpředu, přenosný počítač&#10;&#10;Popis byl vytvořen automaticky">
            <a:extLst>
              <a:ext uri="{FF2B5EF4-FFF2-40B4-BE49-F238E27FC236}">
                <a16:creationId xmlns:a16="http://schemas.microsoft.com/office/drawing/2014/main" id="{277E1A9D-66B5-464A-A2E5-18280D9F81E4}"/>
              </a:ext>
            </a:extLst>
          </p:cNvPr>
          <p:cNvPicPr>
            <a:picLocks noChangeAspect="1"/>
          </p:cNvPicPr>
          <p:nvPr/>
        </p:nvPicPr>
        <p:blipFill rotWithShape="1">
          <a:blip r:embed="rId3"/>
          <a:srcRect l="11456" t="14" r="27197" b="-14"/>
          <a:stretch/>
        </p:blipFill>
        <p:spPr>
          <a:xfrm>
            <a:off x="4428877" y="366"/>
            <a:ext cx="4714640" cy="5143500"/>
          </a:xfrm>
          <a:prstGeom prst="rect">
            <a:avLst/>
          </a:prstGeom>
        </p:spPr>
      </p:pic>
      <p:sp>
        <p:nvSpPr>
          <p:cNvPr id="7" name="Rectangle 6">
            <a:extLst>
              <a:ext uri="{FF2B5EF4-FFF2-40B4-BE49-F238E27FC236}">
                <a16:creationId xmlns:a16="http://schemas.microsoft.com/office/drawing/2014/main" id="{CDF3B9C1-8D61-4D77-8AC7-C8D938AE0F9D}"/>
              </a:ext>
            </a:extLst>
          </p:cNvPr>
          <p:cNvSpPr/>
          <p:nvPr/>
        </p:nvSpPr>
        <p:spPr bwMode="auto">
          <a:xfrm>
            <a:off x="483" y="366"/>
            <a:ext cx="4428394"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solidFill>
                <a:schemeClr val="bg1"/>
              </a:solidFill>
              <a:latin typeface="Segoe UI"/>
              <a:ea typeface="Segoe UI" pitchFamily="34" charset="0"/>
              <a:cs typeface="Segoe UI" pitchFamily="34" charset="0"/>
            </a:endParaRPr>
          </a:p>
        </p:txBody>
      </p:sp>
      <p:sp>
        <p:nvSpPr>
          <p:cNvPr id="8" name="Rectangle 7"/>
          <p:cNvSpPr/>
          <p:nvPr/>
        </p:nvSpPr>
        <p:spPr>
          <a:xfrm>
            <a:off x="287074" y="2033901"/>
            <a:ext cx="3537707" cy="470770"/>
          </a:xfrm>
          <a:prstGeom prst="rect">
            <a:avLst/>
          </a:prstGeom>
        </p:spPr>
        <p:txBody>
          <a:bodyPr wrap="square">
            <a:spAutoFit/>
          </a:bodyPr>
          <a:lstStyle/>
          <a:p>
            <a:pPr>
              <a:lnSpc>
                <a:spcPct val="70000"/>
              </a:lnSpc>
              <a:spcBef>
                <a:spcPct val="0"/>
              </a:spcBef>
              <a:spcAft>
                <a:spcPts val="441"/>
              </a:spcAft>
              <a:defRPr/>
            </a:pPr>
            <a:endParaRPr lang="en-US" sz="1471" dirty="0">
              <a:solidFill>
                <a:schemeClr val="bg1"/>
              </a:solidFill>
              <a:latin typeface="+mj-lt"/>
              <a:ea typeface="Calibri" panose="020F0502020204030204" pitchFamily="34" charset="0"/>
              <a:cs typeface="Segoe UI Light" panose="020B0502040204020203" pitchFamily="34" charset="0"/>
            </a:endParaRPr>
          </a:p>
          <a:p>
            <a:pPr>
              <a:lnSpc>
                <a:spcPct val="70000"/>
              </a:lnSpc>
              <a:spcBef>
                <a:spcPct val="0"/>
              </a:spcBef>
              <a:spcAft>
                <a:spcPts val="441"/>
              </a:spcAft>
              <a:defRPr/>
            </a:pPr>
            <a:endParaRPr lang="en-US" sz="1471" dirty="0">
              <a:solidFill>
                <a:schemeClr val="bg1"/>
              </a:solidFill>
              <a:latin typeface="+mj-lt"/>
              <a:ea typeface="Calibri" panose="020F0502020204030204" pitchFamily="34" charset="0"/>
              <a:cs typeface="Segoe UI Light" panose="020B0502040204020203" pitchFamily="34" charset="0"/>
            </a:endParaRPr>
          </a:p>
        </p:txBody>
      </p:sp>
      <p:sp>
        <p:nvSpPr>
          <p:cNvPr id="10" name="Rectangle 5">
            <a:extLst>
              <a:ext uri="{FF2B5EF4-FFF2-40B4-BE49-F238E27FC236}">
                <a16:creationId xmlns:a16="http://schemas.microsoft.com/office/drawing/2014/main" id="{D9C95015-A2D4-4330-A243-306015E755A6}"/>
              </a:ext>
            </a:extLst>
          </p:cNvPr>
          <p:cNvSpPr/>
          <p:nvPr/>
        </p:nvSpPr>
        <p:spPr>
          <a:xfrm>
            <a:off x="269209" y="921464"/>
            <a:ext cx="4048350" cy="1069908"/>
          </a:xfrm>
          <a:prstGeom prst="rect">
            <a:avLst/>
          </a:prstGeom>
        </p:spPr>
        <p:txBody>
          <a:bodyPr wrap="square" anchor="ctr">
            <a:spAutoFit/>
          </a:bodyPr>
          <a:lstStyle/>
          <a:p>
            <a:pPr fontAlgn="base">
              <a:lnSpc>
                <a:spcPct val="90000"/>
              </a:lnSpc>
              <a:spcBef>
                <a:spcPct val="0"/>
              </a:spcBef>
              <a:defRPr/>
            </a:pPr>
            <a:r>
              <a:rPr lang="en-US" sz="3529" spc="-75" dirty="0">
                <a:ln w="3175">
                  <a:noFill/>
                </a:ln>
                <a:solidFill>
                  <a:schemeClr val="bg1"/>
                </a:solidFill>
                <a:latin typeface="+mj-lt"/>
                <a:cs typeface="Segoe UI" pitchFamily="34" charset="0"/>
              </a:rPr>
              <a:t>Lorem ipsum dolor</a:t>
            </a:r>
            <a:endParaRPr lang="cs-CZ" sz="3529" spc="-75" dirty="0">
              <a:ln w="3175">
                <a:noFill/>
              </a:ln>
              <a:solidFill>
                <a:schemeClr val="bg1"/>
              </a:solidFill>
              <a:latin typeface="+mj-lt"/>
              <a:cs typeface="Segoe UI" pitchFamily="34" charset="0"/>
            </a:endParaRPr>
          </a:p>
          <a:p>
            <a:pPr fontAlgn="base">
              <a:lnSpc>
                <a:spcPct val="90000"/>
              </a:lnSpc>
              <a:spcBef>
                <a:spcPct val="0"/>
              </a:spcBef>
              <a:defRPr/>
            </a:pPr>
            <a:endParaRPr lang="en-US" sz="3529" kern="0" spc="-74" dirty="0">
              <a:ln w="3175">
                <a:noFill/>
              </a:ln>
              <a:solidFill>
                <a:srgbClr val="000000"/>
              </a:solidFill>
              <a:latin typeface="Segoe UI Light"/>
              <a:ea typeface="Segoe UI" pitchFamily="34" charset="0"/>
              <a:cs typeface="Segoe UI" pitchFamily="34" charset="0"/>
            </a:endParaRPr>
          </a:p>
        </p:txBody>
      </p:sp>
      <p:sp>
        <p:nvSpPr>
          <p:cNvPr id="11" name="Rectangle 8">
            <a:extLst>
              <a:ext uri="{FF2B5EF4-FFF2-40B4-BE49-F238E27FC236}">
                <a16:creationId xmlns:a16="http://schemas.microsoft.com/office/drawing/2014/main" id="{F6D1A177-B4FE-45E4-BDE1-D0A134B61C3B}"/>
              </a:ext>
            </a:extLst>
          </p:cNvPr>
          <p:cNvSpPr/>
          <p:nvPr/>
        </p:nvSpPr>
        <p:spPr>
          <a:xfrm>
            <a:off x="269209" y="1962592"/>
            <a:ext cx="3968066" cy="1450397"/>
          </a:xfrm>
          <a:prstGeom prst="rect">
            <a:avLst/>
          </a:prstGeom>
        </p:spPr>
        <p:txBody>
          <a:bodyPr wrap="square">
            <a:spAutoFit/>
          </a:bodyPr>
          <a:lstStyle/>
          <a:p>
            <a:pPr lvl="0">
              <a:defRPr/>
            </a:pPr>
            <a:r>
              <a:rPr lang="en-US" sz="1471" dirty="0" err="1">
                <a:solidFill>
                  <a:srgbClr val="FFFFFF"/>
                </a:solidFill>
                <a:ea typeface="Calibri" panose="020F0502020204030204" pitchFamily="34" charset="0"/>
                <a:cs typeface="Segoe UI Light" panose="020B0502040204020203" pitchFamily="34" charset="0"/>
              </a:rPr>
              <a:t>Nullam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dapibus</a:t>
            </a:r>
            <a:r>
              <a:rPr lang="en-US" sz="1471" dirty="0">
                <a:solidFill>
                  <a:srgbClr val="FFFFFF"/>
                </a:solidFill>
                <a:ea typeface="Calibri" panose="020F0502020204030204" pitchFamily="34" charset="0"/>
                <a:cs typeface="Segoe UI Light" panose="020B0502040204020203" pitchFamily="34" charset="0"/>
              </a:rPr>
              <a:t> fermentum ipsum. </a:t>
            </a:r>
            <a:r>
              <a:rPr lang="en-US" sz="1471" dirty="0" err="1">
                <a:solidFill>
                  <a:srgbClr val="FFFFFF"/>
                </a:solidFill>
                <a:ea typeface="Calibri" panose="020F0502020204030204" pitchFamily="34" charset="0"/>
                <a:cs typeface="Segoe UI Light" panose="020B0502040204020203" pitchFamily="34" charset="0"/>
              </a:rPr>
              <a:t>Fusce</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wisi</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Nulla</a:t>
            </a:r>
            <a:r>
              <a:rPr lang="en-US" sz="1471" dirty="0">
                <a:solidFill>
                  <a:srgbClr val="FFFFFF"/>
                </a:solidFill>
                <a:ea typeface="Calibri" panose="020F0502020204030204" pitchFamily="34" charset="0"/>
                <a:cs typeface="Segoe UI Light" panose="020B0502040204020203" pitchFamily="34" charset="0"/>
              </a:rPr>
              <a:t> pulvinar </a:t>
            </a:r>
            <a:r>
              <a:rPr lang="en-US" sz="1471" dirty="0" err="1">
                <a:solidFill>
                  <a:srgbClr val="FFFFFF"/>
                </a:solidFill>
                <a:ea typeface="Calibri" panose="020F0502020204030204" pitchFamily="34" charset="0"/>
                <a:cs typeface="Segoe UI Light" panose="020B0502040204020203" pitchFamily="34" charset="0"/>
              </a:rPr>
              <a:t>eleifend</a:t>
            </a:r>
            <a:r>
              <a:rPr lang="en-US" sz="1471" dirty="0">
                <a:solidFill>
                  <a:srgbClr val="FFFFFF"/>
                </a:solidFill>
                <a:ea typeface="Calibri" panose="020F0502020204030204" pitchFamily="34" charset="0"/>
                <a:cs typeface="Segoe UI Light" panose="020B0502040204020203" pitchFamily="34" charset="0"/>
              </a:rPr>
              <a:t> sem. </a:t>
            </a:r>
            <a:endParaRPr lang="cs-CZ" sz="1471" dirty="0">
              <a:solidFill>
                <a:srgbClr val="FFFFFF"/>
              </a:solidFill>
              <a:ea typeface="Calibri" panose="020F0502020204030204" pitchFamily="34" charset="0"/>
              <a:cs typeface="Segoe UI Light" panose="020B0502040204020203" pitchFamily="34" charset="0"/>
            </a:endParaRPr>
          </a:p>
          <a:p>
            <a:pPr lvl="0">
              <a:defRPr/>
            </a:pPr>
            <a:endParaRPr lang="en-US" sz="1471" dirty="0">
              <a:solidFill>
                <a:srgbClr val="FFFFFF"/>
              </a:solidFill>
              <a:ea typeface="Calibri" panose="020F0502020204030204" pitchFamily="34" charset="0"/>
              <a:cs typeface="Segoe UI Light" panose="020B0502040204020203" pitchFamily="34" charset="0"/>
            </a:endParaRPr>
          </a:p>
          <a:p>
            <a:pPr lvl="0">
              <a:defRPr/>
            </a:pPr>
            <a:r>
              <a:rPr lang="cs-CZ" sz="1471" dirty="0">
                <a:solidFill>
                  <a:srgbClr val="FFFFFF"/>
                </a:solidFill>
                <a:ea typeface="Calibri" panose="020F0502020204030204" pitchFamily="34" charset="0"/>
                <a:cs typeface="Segoe UI Light" panose="020B0502040204020203" pitchFamily="34" charset="0"/>
              </a:rPr>
              <a:t>P</a:t>
            </a:r>
            <a:r>
              <a:rPr lang="en-US" sz="1471" dirty="0" err="1">
                <a:solidFill>
                  <a:srgbClr val="FFFFFF"/>
                </a:solidFill>
                <a:ea typeface="Calibri" panose="020F0502020204030204" pitchFamily="34" charset="0"/>
                <a:cs typeface="Segoe UI Light" panose="020B0502040204020203" pitchFamily="34" charset="0"/>
              </a:rPr>
              <a:t>raesent</a:t>
            </a:r>
            <a:r>
              <a:rPr lang="en-US" sz="1471" dirty="0">
                <a:solidFill>
                  <a:srgbClr val="FFFFFF"/>
                </a:solidFill>
                <a:ea typeface="Calibri" panose="020F0502020204030204" pitchFamily="34" charset="0"/>
                <a:cs typeface="Segoe UI Light" panose="020B0502040204020203" pitchFamily="34" charset="0"/>
              </a:rPr>
              <a:t> vitae </a:t>
            </a:r>
            <a:r>
              <a:rPr lang="en-US" sz="1471" dirty="0" err="1">
                <a:solidFill>
                  <a:srgbClr val="FFFFFF"/>
                </a:solidFill>
                <a:ea typeface="Calibri" panose="020F0502020204030204" pitchFamily="34" charset="0"/>
                <a:cs typeface="Segoe UI Light" panose="020B0502040204020203" pitchFamily="34" charset="0"/>
              </a:rPr>
              <a:t>arcu</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tempor</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neque</a:t>
            </a:r>
            <a:r>
              <a:rPr lang="en-US" sz="1471" dirty="0">
                <a:solidFill>
                  <a:srgbClr val="FFFFFF"/>
                </a:solidFill>
                <a:ea typeface="Calibri" panose="020F0502020204030204" pitchFamily="34" charset="0"/>
                <a:cs typeface="Segoe UI Light" panose="020B0502040204020203" pitchFamily="34" charset="0"/>
              </a:rPr>
              <a:t> lacinia </a:t>
            </a:r>
            <a:r>
              <a:rPr lang="en-US" sz="1471" dirty="0" err="1">
                <a:solidFill>
                  <a:srgbClr val="FFFFFF"/>
                </a:solidFill>
                <a:ea typeface="Calibri" panose="020F0502020204030204" pitchFamily="34" charset="0"/>
                <a:cs typeface="Segoe UI Light" panose="020B0502040204020203" pitchFamily="34" charset="0"/>
              </a:rPr>
              <a:t>pretium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Etiam</a:t>
            </a:r>
            <a:r>
              <a:rPr lang="en-US" sz="1471" dirty="0">
                <a:solidFill>
                  <a:srgbClr val="FFFFFF"/>
                </a:solidFill>
                <a:ea typeface="Calibri" panose="020F0502020204030204" pitchFamily="34" charset="0"/>
                <a:cs typeface="Segoe UI Light" panose="020B0502040204020203" pitchFamily="34" charset="0"/>
              </a:rPr>
              <a:t> dui </a:t>
            </a:r>
            <a:r>
              <a:rPr lang="en-US" sz="1471" dirty="0" err="1">
                <a:solidFill>
                  <a:srgbClr val="FFFFFF"/>
                </a:solidFill>
                <a:ea typeface="Calibri" panose="020F0502020204030204" pitchFamily="34" charset="0"/>
                <a:cs typeface="Segoe UI Light" panose="020B0502040204020203" pitchFamily="34" charset="0"/>
              </a:rPr>
              <a:t>sem</a:t>
            </a:r>
            <a:r>
              <a:rPr lang="en-US" sz="1471" dirty="0">
                <a:solidFill>
                  <a:srgbClr val="FFFFFF"/>
                </a:solidFill>
                <a:ea typeface="Calibri" panose="020F0502020204030204" pitchFamily="34" charset="0"/>
                <a:cs typeface="Segoe UI Light" panose="020B0502040204020203" pitchFamily="34" charset="0"/>
              </a:rPr>
              <a:t>, fermentum vitae, </a:t>
            </a:r>
            <a:r>
              <a:rPr lang="en-US" sz="1471" dirty="0" err="1">
                <a:solidFill>
                  <a:srgbClr val="FFFFFF"/>
                </a:solidFill>
                <a:ea typeface="Calibri" panose="020F0502020204030204" pitchFamily="34" charset="0"/>
                <a:cs typeface="Segoe UI Light" panose="020B0502040204020203" pitchFamily="34" charset="0"/>
              </a:rPr>
              <a:t>sagittis</a:t>
            </a:r>
            <a:r>
              <a:rPr lang="en-US" sz="1471" dirty="0">
                <a:solidFill>
                  <a:srgbClr val="FFFFFF"/>
                </a:solidFill>
                <a:ea typeface="Calibri" panose="020F0502020204030204" pitchFamily="34" charset="0"/>
                <a:cs typeface="Segoe UI Light" panose="020B0502040204020203" pitchFamily="34" charset="0"/>
              </a:rPr>
              <a:t> id, </a:t>
            </a:r>
            <a:r>
              <a:rPr lang="en-US" sz="1471" dirty="0" err="1">
                <a:solidFill>
                  <a:srgbClr val="FFFFFF"/>
                </a:solidFill>
                <a:ea typeface="Calibri" panose="020F0502020204030204" pitchFamily="34" charset="0"/>
                <a:cs typeface="Segoe UI Light" panose="020B0502040204020203" pitchFamily="34" charset="0"/>
              </a:rPr>
              <a:t>malesuada</a:t>
            </a:r>
            <a:r>
              <a:rPr lang="en-US" sz="1471" dirty="0">
                <a:solidFill>
                  <a:srgbClr val="FFFFFF"/>
                </a:solidFill>
                <a:ea typeface="Calibri" panose="020F0502020204030204" pitchFamily="34" charset="0"/>
                <a:cs typeface="Segoe UI Light" panose="020B0502040204020203" pitchFamily="34" charset="0"/>
              </a:rPr>
              <a:t> in, </a:t>
            </a:r>
            <a:r>
              <a:rPr lang="en-US" sz="1471" dirty="0" err="1">
                <a:solidFill>
                  <a:srgbClr val="FFFFFF"/>
                </a:solidFill>
                <a:ea typeface="Calibri" panose="020F0502020204030204" pitchFamily="34" charset="0"/>
                <a:cs typeface="Segoe UI Light" panose="020B0502040204020203" pitchFamily="34" charset="0"/>
              </a:rPr>
              <a:t>quam</a:t>
            </a:r>
            <a:r>
              <a:rPr lang="en-US" sz="1471" dirty="0">
                <a:solidFill>
                  <a:srgbClr val="FFFFFF"/>
                </a:solidFill>
                <a:ea typeface="Calibri" panose="020F0502020204030204" pitchFamily="34" charset="0"/>
                <a:cs typeface="Segoe UI Light" panose="020B0502040204020203" pitchFamily="34" charset="0"/>
              </a:rPr>
              <a:t>.</a:t>
            </a:r>
          </a:p>
        </p:txBody>
      </p:sp>
    </p:spTree>
    <p:extLst>
      <p:ext uri="{BB962C8B-B14F-4D97-AF65-F5344CB8AC3E}">
        <p14:creationId xmlns:p14="http://schemas.microsoft.com/office/powerpoint/2010/main" val="342792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F3B9C1-8D61-4D77-8AC7-C8D938AE0F9D}"/>
              </a:ext>
            </a:extLst>
          </p:cNvPr>
          <p:cNvSpPr/>
          <p:nvPr/>
        </p:nvSpPr>
        <p:spPr bwMode="auto">
          <a:xfrm>
            <a:off x="483" y="366"/>
            <a:ext cx="4428394"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solidFill>
                <a:schemeClr val="bg1"/>
              </a:solidFill>
              <a:latin typeface="Segoe UI"/>
              <a:ea typeface="Segoe UI" pitchFamily="34" charset="0"/>
              <a:cs typeface="Segoe UI" pitchFamily="34" charset="0"/>
            </a:endParaRPr>
          </a:p>
        </p:txBody>
      </p:sp>
      <p:sp>
        <p:nvSpPr>
          <p:cNvPr id="8" name="Rectangle 7"/>
          <p:cNvSpPr/>
          <p:nvPr/>
        </p:nvSpPr>
        <p:spPr>
          <a:xfrm>
            <a:off x="287074" y="2033901"/>
            <a:ext cx="3537707" cy="470770"/>
          </a:xfrm>
          <a:prstGeom prst="rect">
            <a:avLst/>
          </a:prstGeom>
        </p:spPr>
        <p:txBody>
          <a:bodyPr wrap="square">
            <a:spAutoFit/>
          </a:bodyPr>
          <a:lstStyle/>
          <a:p>
            <a:pPr>
              <a:lnSpc>
                <a:spcPct val="70000"/>
              </a:lnSpc>
              <a:spcBef>
                <a:spcPct val="0"/>
              </a:spcBef>
              <a:spcAft>
                <a:spcPts val="441"/>
              </a:spcAft>
              <a:defRPr/>
            </a:pPr>
            <a:endParaRPr lang="en-US" sz="1471" dirty="0">
              <a:solidFill>
                <a:schemeClr val="bg1"/>
              </a:solidFill>
              <a:latin typeface="+mj-lt"/>
              <a:ea typeface="Calibri" panose="020F0502020204030204" pitchFamily="34" charset="0"/>
              <a:cs typeface="Segoe UI Light" panose="020B0502040204020203" pitchFamily="34" charset="0"/>
            </a:endParaRPr>
          </a:p>
          <a:p>
            <a:pPr>
              <a:lnSpc>
                <a:spcPct val="70000"/>
              </a:lnSpc>
              <a:spcBef>
                <a:spcPct val="0"/>
              </a:spcBef>
              <a:spcAft>
                <a:spcPts val="441"/>
              </a:spcAft>
              <a:defRPr/>
            </a:pPr>
            <a:endParaRPr lang="en-US" sz="1471" dirty="0">
              <a:solidFill>
                <a:schemeClr val="bg1"/>
              </a:solidFill>
              <a:latin typeface="+mj-lt"/>
              <a:ea typeface="Calibri" panose="020F0502020204030204" pitchFamily="34" charset="0"/>
              <a:cs typeface="Segoe UI Light" panose="020B0502040204020203" pitchFamily="34" charset="0"/>
            </a:endParaRPr>
          </a:p>
        </p:txBody>
      </p:sp>
      <p:pic>
        <p:nvPicPr>
          <p:cNvPr id="4" name="Obrázek 3" descr="Obsah obrázku jídlo&#10;&#10;Popis byl vytvořen automaticky">
            <a:extLst>
              <a:ext uri="{FF2B5EF4-FFF2-40B4-BE49-F238E27FC236}">
                <a16:creationId xmlns:a16="http://schemas.microsoft.com/office/drawing/2014/main" id="{3945E874-07ED-4B3C-BA3C-AE69293F7C7B}"/>
              </a:ext>
            </a:extLst>
          </p:cNvPr>
          <p:cNvPicPr>
            <a:picLocks noChangeAspect="1"/>
          </p:cNvPicPr>
          <p:nvPr/>
        </p:nvPicPr>
        <p:blipFill rotWithShape="1">
          <a:blip r:embed="rId3"/>
          <a:srcRect l="11101" t="17" r="21059" b="-17"/>
          <a:stretch/>
        </p:blipFill>
        <p:spPr>
          <a:xfrm>
            <a:off x="4428878" y="0"/>
            <a:ext cx="4714640" cy="5143500"/>
          </a:xfrm>
          <a:prstGeom prst="rect">
            <a:avLst/>
          </a:prstGeom>
        </p:spPr>
      </p:pic>
      <p:sp>
        <p:nvSpPr>
          <p:cNvPr id="10" name="Rectangle 5">
            <a:extLst>
              <a:ext uri="{FF2B5EF4-FFF2-40B4-BE49-F238E27FC236}">
                <a16:creationId xmlns:a16="http://schemas.microsoft.com/office/drawing/2014/main" id="{75928D97-1FD1-4EBF-A30A-1719E0E3E969}"/>
              </a:ext>
            </a:extLst>
          </p:cNvPr>
          <p:cNvSpPr/>
          <p:nvPr/>
        </p:nvSpPr>
        <p:spPr>
          <a:xfrm>
            <a:off x="269209" y="921464"/>
            <a:ext cx="4048350" cy="1069908"/>
          </a:xfrm>
          <a:prstGeom prst="rect">
            <a:avLst/>
          </a:prstGeom>
        </p:spPr>
        <p:txBody>
          <a:bodyPr wrap="square" anchor="ctr">
            <a:spAutoFit/>
          </a:bodyPr>
          <a:lstStyle/>
          <a:p>
            <a:pPr fontAlgn="base">
              <a:lnSpc>
                <a:spcPct val="90000"/>
              </a:lnSpc>
              <a:spcBef>
                <a:spcPct val="0"/>
              </a:spcBef>
              <a:defRPr/>
            </a:pPr>
            <a:r>
              <a:rPr lang="en-US" sz="3529" spc="-75" dirty="0">
                <a:ln w="3175">
                  <a:noFill/>
                </a:ln>
                <a:solidFill>
                  <a:schemeClr val="bg1"/>
                </a:solidFill>
                <a:latin typeface="+mj-lt"/>
                <a:cs typeface="Segoe UI" pitchFamily="34" charset="0"/>
              </a:rPr>
              <a:t>Lorem ipsum dolor</a:t>
            </a:r>
            <a:endParaRPr lang="cs-CZ" sz="3529" spc="-75" dirty="0">
              <a:ln w="3175">
                <a:noFill/>
              </a:ln>
              <a:solidFill>
                <a:schemeClr val="bg1"/>
              </a:solidFill>
              <a:latin typeface="+mj-lt"/>
              <a:cs typeface="Segoe UI" pitchFamily="34" charset="0"/>
            </a:endParaRPr>
          </a:p>
          <a:p>
            <a:pPr fontAlgn="base">
              <a:lnSpc>
                <a:spcPct val="90000"/>
              </a:lnSpc>
              <a:spcBef>
                <a:spcPct val="0"/>
              </a:spcBef>
              <a:defRPr/>
            </a:pPr>
            <a:endParaRPr lang="en-US" sz="3529" kern="0" spc="-74" dirty="0">
              <a:ln w="3175">
                <a:noFill/>
              </a:ln>
              <a:solidFill>
                <a:srgbClr val="000000"/>
              </a:solidFill>
              <a:latin typeface="Segoe UI Light"/>
              <a:ea typeface="Segoe UI" pitchFamily="34" charset="0"/>
              <a:cs typeface="Segoe UI" pitchFamily="34" charset="0"/>
            </a:endParaRPr>
          </a:p>
        </p:txBody>
      </p:sp>
      <p:sp>
        <p:nvSpPr>
          <p:cNvPr id="11" name="Rectangle 8">
            <a:extLst>
              <a:ext uri="{FF2B5EF4-FFF2-40B4-BE49-F238E27FC236}">
                <a16:creationId xmlns:a16="http://schemas.microsoft.com/office/drawing/2014/main" id="{F5880219-C3DE-4653-88AA-7687C38E6ED3}"/>
              </a:ext>
            </a:extLst>
          </p:cNvPr>
          <p:cNvSpPr/>
          <p:nvPr/>
        </p:nvSpPr>
        <p:spPr>
          <a:xfrm>
            <a:off x="269209" y="1962592"/>
            <a:ext cx="3968066" cy="1450397"/>
          </a:xfrm>
          <a:prstGeom prst="rect">
            <a:avLst/>
          </a:prstGeom>
        </p:spPr>
        <p:txBody>
          <a:bodyPr wrap="square">
            <a:spAutoFit/>
          </a:bodyPr>
          <a:lstStyle/>
          <a:p>
            <a:pPr lvl="0">
              <a:defRPr/>
            </a:pPr>
            <a:r>
              <a:rPr lang="en-US" sz="1471" dirty="0" err="1">
                <a:solidFill>
                  <a:srgbClr val="FFFFFF"/>
                </a:solidFill>
                <a:ea typeface="Calibri" panose="020F0502020204030204" pitchFamily="34" charset="0"/>
                <a:cs typeface="Segoe UI Light" panose="020B0502040204020203" pitchFamily="34" charset="0"/>
              </a:rPr>
              <a:t>Nullam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dapibus</a:t>
            </a:r>
            <a:r>
              <a:rPr lang="en-US" sz="1471" dirty="0">
                <a:solidFill>
                  <a:srgbClr val="FFFFFF"/>
                </a:solidFill>
                <a:ea typeface="Calibri" panose="020F0502020204030204" pitchFamily="34" charset="0"/>
                <a:cs typeface="Segoe UI Light" panose="020B0502040204020203" pitchFamily="34" charset="0"/>
              </a:rPr>
              <a:t> fermentum ipsum. </a:t>
            </a:r>
            <a:r>
              <a:rPr lang="en-US" sz="1471" dirty="0" err="1">
                <a:solidFill>
                  <a:srgbClr val="FFFFFF"/>
                </a:solidFill>
                <a:ea typeface="Calibri" panose="020F0502020204030204" pitchFamily="34" charset="0"/>
                <a:cs typeface="Segoe UI Light" panose="020B0502040204020203" pitchFamily="34" charset="0"/>
              </a:rPr>
              <a:t>Fusce</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wisi</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Nulla</a:t>
            </a:r>
            <a:r>
              <a:rPr lang="en-US" sz="1471" dirty="0">
                <a:solidFill>
                  <a:srgbClr val="FFFFFF"/>
                </a:solidFill>
                <a:ea typeface="Calibri" panose="020F0502020204030204" pitchFamily="34" charset="0"/>
                <a:cs typeface="Segoe UI Light" panose="020B0502040204020203" pitchFamily="34" charset="0"/>
              </a:rPr>
              <a:t> pulvinar </a:t>
            </a:r>
            <a:r>
              <a:rPr lang="en-US" sz="1471" dirty="0" err="1">
                <a:solidFill>
                  <a:srgbClr val="FFFFFF"/>
                </a:solidFill>
                <a:ea typeface="Calibri" panose="020F0502020204030204" pitchFamily="34" charset="0"/>
                <a:cs typeface="Segoe UI Light" panose="020B0502040204020203" pitchFamily="34" charset="0"/>
              </a:rPr>
              <a:t>eleifend</a:t>
            </a:r>
            <a:r>
              <a:rPr lang="en-US" sz="1471" dirty="0">
                <a:solidFill>
                  <a:srgbClr val="FFFFFF"/>
                </a:solidFill>
                <a:ea typeface="Calibri" panose="020F0502020204030204" pitchFamily="34" charset="0"/>
                <a:cs typeface="Segoe UI Light" panose="020B0502040204020203" pitchFamily="34" charset="0"/>
              </a:rPr>
              <a:t> sem. </a:t>
            </a:r>
            <a:endParaRPr lang="cs-CZ" sz="1471" dirty="0">
              <a:solidFill>
                <a:srgbClr val="FFFFFF"/>
              </a:solidFill>
              <a:ea typeface="Calibri" panose="020F0502020204030204" pitchFamily="34" charset="0"/>
              <a:cs typeface="Segoe UI Light" panose="020B0502040204020203" pitchFamily="34" charset="0"/>
            </a:endParaRPr>
          </a:p>
          <a:p>
            <a:pPr lvl="0">
              <a:defRPr/>
            </a:pPr>
            <a:endParaRPr lang="en-US" sz="1471" dirty="0">
              <a:solidFill>
                <a:srgbClr val="FFFFFF"/>
              </a:solidFill>
              <a:ea typeface="Calibri" panose="020F0502020204030204" pitchFamily="34" charset="0"/>
              <a:cs typeface="Segoe UI Light" panose="020B0502040204020203" pitchFamily="34" charset="0"/>
            </a:endParaRPr>
          </a:p>
          <a:p>
            <a:pPr lvl="0">
              <a:defRPr/>
            </a:pPr>
            <a:r>
              <a:rPr lang="cs-CZ" sz="1471" dirty="0">
                <a:solidFill>
                  <a:srgbClr val="FFFFFF"/>
                </a:solidFill>
                <a:ea typeface="Calibri" panose="020F0502020204030204" pitchFamily="34" charset="0"/>
                <a:cs typeface="Segoe UI Light" panose="020B0502040204020203" pitchFamily="34" charset="0"/>
              </a:rPr>
              <a:t>P</a:t>
            </a:r>
            <a:r>
              <a:rPr lang="en-US" sz="1471" dirty="0" err="1">
                <a:solidFill>
                  <a:srgbClr val="FFFFFF"/>
                </a:solidFill>
                <a:ea typeface="Calibri" panose="020F0502020204030204" pitchFamily="34" charset="0"/>
                <a:cs typeface="Segoe UI Light" panose="020B0502040204020203" pitchFamily="34" charset="0"/>
              </a:rPr>
              <a:t>raesent</a:t>
            </a:r>
            <a:r>
              <a:rPr lang="en-US" sz="1471" dirty="0">
                <a:solidFill>
                  <a:srgbClr val="FFFFFF"/>
                </a:solidFill>
                <a:ea typeface="Calibri" panose="020F0502020204030204" pitchFamily="34" charset="0"/>
                <a:cs typeface="Segoe UI Light" panose="020B0502040204020203" pitchFamily="34" charset="0"/>
              </a:rPr>
              <a:t> vitae </a:t>
            </a:r>
            <a:r>
              <a:rPr lang="en-US" sz="1471" dirty="0" err="1">
                <a:solidFill>
                  <a:srgbClr val="FFFFFF"/>
                </a:solidFill>
                <a:ea typeface="Calibri" panose="020F0502020204030204" pitchFamily="34" charset="0"/>
                <a:cs typeface="Segoe UI Light" panose="020B0502040204020203" pitchFamily="34" charset="0"/>
              </a:rPr>
              <a:t>arcu</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tempor</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neque</a:t>
            </a:r>
            <a:r>
              <a:rPr lang="en-US" sz="1471" dirty="0">
                <a:solidFill>
                  <a:srgbClr val="FFFFFF"/>
                </a:solidFill>
                <a:ea typeface="Calibri" panose="020F0502020204030204" pitchFamily="34" charset="0"/>
                <a:cs typeface="Segoe UI Light" panose="020B0502040204020203" pitchFamily="34" charset="0"/>
              </a:rPr>
              <a:t> lacinia </a:t>
            </a:r>
            <a:r>
              <a:rPr lang="en-US" sz="1471" dirty="0" err="1">
                <a:solidFill>
                  <a:srgbClr val="FFFFFF"/>
                </a:solidFill>
                <a:ea typeface="Calibri" panose="020F0502020204030204" pitchFamily="34" charset="0"/>
                <a:cs typeface="Segoe UI Light" panose="020B0502040204020203" pitchFamily="34" charset="0"/>
              </a:rPr>
              <a:t>pretium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Etiam</a:t>
            </a:r>
            <a:r>
              <a:rPr lang="en-US" sz="1471" dirty="0">
                <a:solidFill>
                  <a:srgbClr val="FFFFFF"/>
                </a:solidFill>
                <a:ea typeface="Calibri" panose="020F0502020204030204" pitchFamily="34" charset="0"/>
                <a:cs typeface="Segoe UI Light" panose="020B0502040204020203" pitchFamily="34" charset="0"/>
              </a:rPr>
              <a:t> dui </a:t>
            </a:r>
            <a:r>
              <a:rPr lang="en-US" sz="1471" dirty="0" err="1">
                <a:solidFill>
                  <a:srgbClr val="FFFFFF"/>
                </a:solidFill>
                <a:ea typeface="Calibri" panose="020F0502020204030204" pitchFamily="34" charset="0"/>
                <a:cs typeface="Segoe UI Light" panose="020B0502040204020203" pitchFamily="34" charset="0"/>
              </a:rPr>
              <a:t>sem</a:t>
            </a:r>
            <a:r>
              <a:rPr lang="en-US" sz="1471" dirty="0">
                <a:solidFill>
                  <a:srgbClr val="FFFFFF"/>
                </a:solidFill>
                <a:ea typeface="Calibri" panose="020F0502020204030204" pitchFamily="34" charset="0"/>
                <a:cs typeface="Segoe UI Light" panose="020B0502040204020203" pitchFamily="34" charset="0"/>
              </a:rPr>
              <a:t>, fermentum vitae, </a:t>
            </a:r>
            <a:r>
              <a:rPr lang="en-US" sz="1471" dirty="0" err="1">
                <a:solidFill>
                  <a:srgbClr val="FFFFFF"/>
                </a:solidFill>
                <a:ea typeface="Calibri" panose="020F0502020204030204" pitchFamily="34" charset="0"/>
                <a:cs typeface="Segoe UI Light" panose="020B0502040204020203" pitchFamily="34" charset="0"/>
              </a:rPr>
              <a:t>sagittis</a:t>
            </a:r>
            <a:r>
              <a:rPr lang="en-US" sz="1471" dirty="0">
                <a:solidFill>
                  <a:srgbClr val="FFFFFF"/>
                </a:solidFill>
                <a:ea typeface="Calibri" panose="020F0502020204030204" pitchFamily="34" charset="0"/>
                <a:cs typeface="Segoe UI Light" panose="020B0502040204020203" pitchFamily="34" charset="0"/>
              </a:rPr>
              <a:t> id, </a:t>
            </a:r>
            <a:r>
              <a:rPr lang="en-US" sz="1471" dirty="0" err="1">
                <a:solidFill>
                  <a:srgbClr val="FFFFFF"/>
                </a:solidFill>
                <a:ea typeface="Calibri" panose="020F0502020204030204" pitchFamily="34" charset="0"/>
                <a:cs typeface="Segoe UI Light" panose="020B0502040204020203" pitchFamily="34" charset="0"/>
              </a:rPr>
              <a:t>malesuada</a:t>
            </a:r>
            <a:r>
              <a:rPr lang="en-US" sz="1471" dirty="0">
                <a:solidFill>
                  <a:srgbClr val="FFFFFF"/>
                </a:solidFill>
                <a:ea typeface="Calibri" panose="020F0502020204030204" pitchFamily="34" charset="0"/>
                <a:cs typeface="Segoe UI Light" panose="020B0502040204020203" pitchFamily="34" charset="0"/>
              </a:rPr>
              <a:t> in, </a:t>
            </a:r>
            <a:r>
              <a:rPr lang="en-US" sz="1471" dirty="0" err="1">
                <a:solidFill>
                  <a:srgbClr val="FFFFFF"/>
                </a:solidFill>
                <a:ea typeface="Calibri" panose="020F0502020204030204" pitchFamily="34" charset="0"/>
                <a:cs typeface="Segoe UI Light" panose="020B0502040204020203" pitchFamily="34" charset="0"/>
              </a:rPr>
              <a:t>quam</a:t>
            </a:r>
            <a:r>
              <a:rPr lang="en-US" sz="1471" dirty="0">
                <a:solidFill>
                  <a:srgbClr val="FFFFFF"/>
                </a:solidFill>
                <a:ea typeface="Calibri" panose="020F0502020204030204" pitchFamily="34" charset="0"/>
                <a:cs typeface="Segoe UI Light" panose="020B0502040204020203" pitchFamily="34" charset="0"/>
              </a:rPr>
              <a:t>.</a:t>
            </a:r>
          </a:p>
        </p:txBody>
      </p:sp>
    </p:spTree>
    <p:extLst>
      <p:ext uri="{BB962C8B-B14F-4D97-AF65-F5344CB8AC3E}">
        <p14:creationId xmlns:p14="http://schemas.microsoft.com/office/powerpoint/2010/main" val="217358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F3B9C1-8D61-4D77-8AC7-C8D938AE0F9D}"/>
              </a:ext>
            </a:extLst>
          </p:cNvPr>
          <p:cNvSpPr/>
          <p:nvPr/>
        </p:nvSpPr>
        <p:spPr bwMode="auto">
          <a:xfrm>
            <a:off x="483" y="366"/>
            <a:ext cx="4428394"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solidFill>
                <a:schemeClr val="bg1"/>
              </a:solidFill>
              <a:latin typeface="Segoe UI"/>
              <a:ea typeface="Segoe UI" pitchFamily="34" charset="0"/>
              <a:cs typeface="Segoe UI" pitchFamily="34" charset="0"/>
            </a:endParaRPr>
          </a:p>
        </p:txBody>
      </p:sp>
      <p:sp>
        <p:nvSpPr>
          <p:cNvPr id="8" name="Rectangle 7"/>
          <p:cNvSpPr/>
          <p:nvPr/>
        </p:nvSpPr>
        <p:spPr>
          <a:xfrm>
            <a:off x="287074" y="2033901"/>
            <a:ext cx="3537707" cy="470770"/>
          </a:xfrm>
          <a:prstGeom prst="rect">
            <a:avLst/>
          </a:prstGeom>
        </p:spPr>
        <p:txBody>
          <a:bodyPr wrap="square">
            <a:spAutoFit/>
          </a:bodyPr>
          <a:lstStyle/>
          <a:p>
            <a:pPr>
              <a:lnSpc>
                <a:spcPct val="70000"/>
              </a:lnSpc>
              <a:spcBef>
                <a:spcPct val="0"/>
              </a:spcBef>
              <a:spcAft>
                <a:spcPts val="441"/>
              </a:spcAft>
              <a:defRPr/>
            </a:pPr>
            <a:endParaRPr lang="en-US" sz="1471" dirty="0">
              <a:solidFill>
                <a:schemeClr val="bg1"/>
              </a:solidFill>
              <a:latin typeface="+mj-lt"/>
              <a:ea typeface="Calibri" panose="020F0502020204030204" pitchFamily="34" charset="0"/>
              <a:cs typeface="Segoe UI Light" panose="020B0502040204020203" pitchFamily="34" charset="0"/>
            </a:endParaRPr>
          </a:p>
          <a:p>
            <a:pPr>
              <a:lnSpc>
                <a:spcPct val="70000"/>
              </a:lnSpc>
              <a:spcBef>
                <a:spcPct val="0"/>
              </a:spcBef>
              <a:spcAft>
                <a:spcPts val="441"/>
              </a:spcAft>
              <a:defRPr/>
            </a:pPr>
            <a:endParaRPr lang="en-US" sz="1471" dirty="0">
              <a:solidFill>
                <a:schemeClr val="bg1"/>
              </a:solidFill>
              <a:latin typeface="+mj-lt"/>
              <a:ea typeface="Calibri" panose="020F0502020204030204" pitchFamily="34" charset="0"/>
              <a:cs typeface="Segoe UI Light" panose="020B0502040204020203" pitchFamily="34" charset="0"/>
            </a:endParaRPr>
          </a:p>
        </p:txBody>
      </p:sp>
      <p:pic>
        <p:nvPicPr>
          <p:cNvPr id="3" name="Obrázek 2" descr="Obsah obrázku osoba, interiér, muž, přenosný počítač&#10;&#10;Popis byl vytvořen automaticky">
            <a:extLst>
              <a:ext uri="{FF2B5EF4-FFF2-40B4-BE49-F238E27FC236}">
                <a16:creationId xmlns:a16="http://schemas.microsoft.com/office/drawing/2014/main" id="{794B7750-AFC6-4FC6-BE7A-29BBACB57C20}"/>
              </a:ext>
            </a:extLst>
          </p:cNvPr>
          <p:cNvPicPr>
            <a:picLocks noChangeAspect="1"/>
          </p:cNvPicPr>
          <p:nvPr/>
        </p:nvPicPr>
        <p:blipFill rotWithShape="1">
          <a:blip r:embed="rId3"/>
          <a:srcRect l="23994" r="14891"/>
          <a:stretch/>
        </p:blipFill>
        <p:spPr>
          <a:xfrm>
            <a:off x="4428878" y="-366"/>
            <a:ext cx="4715122" cy="5143500"/>
          </a:xfrm>
          <a:prstGeom prst="rect">
            <a:avLst/>
          </a:prstGeom>
        </p:spPr>
      </p:pic>
      <p:sp>
        <p:nvSpPr>
          <p:cNvPr id="10" name="Rectangle 5">
            <a:extLst>
              <a:ext uri="{FF2B5EF4-FFF2-40B4-BE49-F238E27FC236}">
                <a16:creationId xmlns:a16="http://schemas.microsoft.com/office/drawing/2014/main" id="{EC113615-2D4F-43E8-B35F-1E30784B5217}"/>
              </a:ext>
            </a:extLst>
          </p:cNvPr>
          <p:cNvSpPr/>
          <p:nvPr/>
        </p:nvSpPr>
        <p:spPr>
          <a:xfrm>
            <a:off x="269209" y="921464"/>
            <a:ext cx="4048350" cy="1069908"/>
          </a:xfrm>
          <a:prstGeom prst="rect">
            <a:avLst/>
          </a:prstGeom>
        </p:spPr>
        <p:txBody>
          <a:bodyPr wrap="square" anchor="ctr">
            <a:spAutoFit/>
          </a:bodyPr>
          <a:lstStyle/>
          <a:p>
            <a:pPr fontAlgn="base">
              <a:lnSpc>
                <a:spcPct val="90000"/>
              </a:lnSpc>
              <a:spcBef>
                <a:spcPct val="0"/>
              </a:spcBef>
              <a:defRPr/>
            </a:pPr>
            <a:r>
              <a:rPr lang="en-US" sz="3529" spc="-75" dirty="0">
                <a:ln w="3175">
                  <a:noFill/>
                </a:ln>
                <a:solidFill>
                  <a:schemeClr val="bg1"/>
                </a:solidFill>
                <a:latin typeface="+mj-lt"/>
                <a:cs typeface="Segoe UI" pitchFamily="34" charset="0"/>
              </a:rPr>
              <a:t>Lorem ipsum dolor</a:t>
            </a:r>
            <a:endParaRPr lang="cs-CZ" sz="3529" spc="-75" dirty="0">
              <a:ln w="3175">
                <a:noFill/>
              </a:ln>
              <a:solidFill>
                <a:schemeClr val="bg1"/>
              </a:solidFill>
              <a:latin typeface="+mj-lt"/>
              <a:cs typeface="Segoe UI" pitchFamily="34" charset="0"/>
            </a:endParaRPr>
          </a:p>
          <a:p>
            <a:pPr fontAlgn="base">
              <a:lnSpc>
                <a:spcPct val="90000"/>
              </a:lnSpc>
              <a:spcBef>
                <a:spcPct val="0"/>
              </a:spcBef>
              <a:defRPr/>
            </a:pPr>
            <a:endParaRPr lang="en-US" sz="3529" kern="0" spc="-74" dirty="0">
              <a:ln w="3175">
                <a:noFill/>
              </a:ln>
              <a:solidFill>
                <a:srgbClr val="000000"/>
              </a:solidFill>
              <a:latin typeface="Segoe UI Light"/>
              <a:ea typeface="Segoe UI" pitchFamily="34" charset="0"/>
              <a:cs typeface="Segoe UI" pitchFamily="34" charset="0"/>
            </a:endParaRPr>
          </a:p>
        </p:txBody>
      </p:sp>
      <p:sp>
        <p:nvSpPr>
          <p:cNvPr id="11" name="Rectangle 8">
            <a:extLst>
              <a:ext uri="{FF2B5EF4-FFF2-40B4-BE49-F238E27FC236}">
                <a16:creationId xmlns:a16="http://schemas.microsoft.com/office/drawing/2014/main" id="{A189345B-1F33-44EA-9B72-23779A479F73}"/>
              </a:ext>
            </a:extLst>
          </p:cNvPr>
          <p:cNvSpPr/>
          <p:nvPr/>
        </p:nvSpPr>
        <p:spPr>
          <a:xfrm>
            <a:off x="269209" y="1962592"/>
            <a:ext cx="3968066" cy="1450397"/>
          </a:xfrm>
          <a:prstGeom prst="rect">
            <a:avLst/>
          </a:prstGeom>
        </p:spPr>
        <p:txBody>
          <a:bodyPr wrap="square">
            <a:spAutoFit/>
          </a:bodyPr>
          <a:lstStyle/>
          <a:p>
            <a:pPr lvl="0">
              <a:defRPr/>
            </a:pPr>
            <a:r>
              <a:rPr lang="en-US" sz="1471" dirty="0" err="1">
                <a:solidFill>
                  <a:srgbClr val="FFFFFF"/>
                </a:solidFill>
                <a:ea typeface="Calibri" panose="020F0502020204030204" pitchFamily="34" charset="0"/>
                <a:cs typeface="Segoe UI Light" panose="020B0502040204020203" pitchFamily="34" charset="0"/>
              </a:rPr>
              <a:t>Nullam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dapibus</a:t>
            </a:r>
            <a:r>
              <a:rPr lang="en-US" sz="1471" dirty="0">
                <a:solidFill>
                  <a:srgbClr val="FFFFFF"/>
                </a:solidFill>
                <a:ea typeface="Calibri" panose="020F0502020204030204" pitchFamily="34" charset="0"/>
                <a:cs typeface="Segoe UI Light" panose="020B0502040204020203" pitchFamily="34" charset="0"/>
              </a:rPr>
              <a:t> fermentum ipsum. </a:t>
            </a:r>
            <a:r>
              <a:rPr lang="en-US" sz="1471" dirty="0" err="1">
                <a:solidFill>
                  <a:srgbClr val="FFFFFF"/>
                </a:solidFill>
                <a:ea typeface="Calibri" panose="020F0502020204030204" pitchFamily="34" charset="0"/>
                <a:cs typeface="Segoe UI Light" panose="020B0502040204020203" pitchFamily="34" charset="0"/>
              </a:rPr>
              <a:t>Fusce</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wisi</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Nulla</a:t>
            </a:r>
            <a:r>
              <a:rPr lang="en-US" sz="1471" dirty="0">
                <a:solidFill>
                  <a:srgbClr val="FFFFFF"/>
                </a:solidFill>
                <a:ea typeface="Calibri" panose="020F0502020204030204" pitchFamily="34" charset="0"/>
                <a:cs typeface="Segoe UI Light" panose="020B0502040204020203" pitchFamily="34" charset="0"/>
              </a:rPr>
              <a:t> pulvinar </a:t>
            </a:r>
            <a:r>
              <a:rPr lang="en-US" sz="1471" dirty="0" err="1">
                <a:solidFill>
                  <a:srgbClr val="FFFFFF"/>
                </a:solidFill>
                <a:ea typeface="Calibri" panose="020F0502020204030204" pitchFamily="34" charset="0"/>
                <a:cs typeface="Segoe UI Light" panose="020B0502040204020203" pitchFamily="34" charset="0"/>
              </a:rPr>
              <a:t>eleifend</a:t>
            </a:r>
            <a:r>
              <a:rPr lang="en-US" sz="1471" dirty="0">
                <a:solidFill>
                  <a:srgbClr val="FFFFFF"/>
                </a:solidFill>
                <a:ea typeface="Calibri" panose="020F0502020204030204" pitchFamily="34" charset="0"/>
                <a:cs typeface="Segoe UI Light" panose="020B0502040204020203" pitchFamily="34" charset="0"/>
              </a:rPr>
              <a:t> sem. </a:t>
            </a:r>
            <a:endParaRPr lang="cs-CZ" sz="1471" dirty="0">
              <a:solidFill>
                <a:srgbClr val="FFFFFF"/>
              </a:solidFill>
              <a:ea typeface="Calibri" panose="020F0502020204030204" pitchFamily="34" charset="0"/>
              <a:cs typeface="Segoe UI Light" panose="020B0502040204020203" pitchFamily="34" charset="0"/>
            </a:endParaRPr>
          </a:p>
          <a:p>
            <a:pPr lvl="0">
              <a:defRPr/>
            </a:pPr>
            <a:endParaRPr lang="en-US" sz="1471" dirty="0">
              <a:solidFill>
                <a:srgbClr val="FFFFFF"/>
              </a:solidFill>
              <a:ea typeface="Calibri" panose="020F0502020204030204" pitchFamily="34" charset="0"/>
              <a:cs typeface="Segoe UI Light" panose="020B0502040204020203" pitchFamily="34" charset="0"/>
            </a:endParaRPr>
          </a:p>
          <a:p>
            <a:pPr lvl="0">
              <a:defRPr/>
            </a:pPr>
            <a:r>
              <a:rPr lang="cs-CZ" sz="1471" dirty="0">
                <a:solidFill>
                  <a:srgbClr val="FFFFFF"/>
                </a:solidFill>
                <a:ea typeface="Calibri" panose="020F0502020204030204" pitchFamily="34" charset="0"/>
                <a:cs typeface="Segoe UI Light" panose="020B0502040204020203" pitchFamily="34" charset="0"/>
              </a:rPr>
              <a:t>P</a:t>
            </a:r>
            <a:r>
              <a:rPr lang="en-US" sz="1471" dirty="0" err="1">
                <a:solidFill>
                  <a:srgbClr val="FFFFFF"/>
                </a:solidFill>
                <a:ea typeface="Calibri" panose="020F0502020204030204" pitchFamily="34" charset="0"/>
                <a:cs typeface="Segoe UI Light" panose="020B0502040204020203" pitchFamily="34" charset="0"/>
              </a:rPr>
              <a:t>raesent</a:t>
            </a:r>
            <a:r>
              <a:rPr lang="en-US" sz="1471" dirty="0">
                <a:solidFill>
                  <a:srgbClr val="FFFFFF"/>
                </a:solidFill>
                <a:ea typeface="Calibri" panose="020F0502020204030204" pitchFamily="34" charset="0"/>
                <a:cs typeface="Segoe UI Light" panose="020B0502040204020203" pitchFamily="34" charset="0"/>
              </a:rPr>
              <a:t> vitae </a:t>
            </a:r>
            <a:r>
              <a:rPr lang="en-US" sz="1471" dirty="0" err="1">
                <a:solidFill>
                  <a:srgbClr val="FFFFFF"/>
                </a:solidFill>
                <a:ea typeface="Calibri" panose="020F0502020204030204" pitchFamily="34" charset="0"/>
                <a:cs typeface="Segoe UI Light" panose="020B0502040204020203" pitchFamily="34" charset="0"/>
              </a:rPr>
              <a:t>arcu</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tempor</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neque</a:t>
            </a:r>
            <a:r>
              <a:rPr lang="en-US" sz="1471" dirty="0">
                <a:solidFill>
                  <a:srgbClr val="FFFFFF"/>
                </a:solidFill>
                <a:ea typeface="Calibri" panose="020F0502020204030204" pitchFamily="34" charset="0"/>
                <a:cs typeface="Segoe UI Light" panose="020B0502040204020203" pitchFamily="34" charset="0"/>
              </a:rPr>
              <a:t> lacinia </a:t>
            </a:r>
            <a:r>
              <a:rPr lang="en-US" sz="1471" dirty="0" err="1">
                <a:solidFill>
                  <a:srgbClr val="FFFFFF"/>
                </a:solidFill>
                <a:ea typeface="Calibri" panose="020F0502020204030204" pitchFamily="34" charset="0"/>
                <a:cs typeface="Segoe UI Light" panose="020B0502040204020203" pitchFamily="34" charset="0"/>
              </a:rPr>
              <a:t>pretium</a:t>
            </a:r>
            <a:r>
              <a:rPr lang="en-US" sz="1471" dirty="0">
                <a:solidFill>
                  <a:srgbClr val="FFFFFF"/>
                </a:solidFill>
                <a:ea typeface="Calibri" panose="020F0502020204030204" pitchFamily="34" charset="0"/>
                <a:cs typeface="Segoe UI Light" panose="020B0502040204020203" pitchFamily="34" charset="0"/>
              </a:rPr>
              <a:t>. </a:t>
            </a:r>
            <a:r>
              <a:rPr lang="en-US" sz="1471" dirty="0" err="1">
                <a:solidFill>
                  <a:srgbClr val="FFFFFF"/>
                </a:solidFill>
                <a:ea typeface="Calibri" panose="020F0502020204030204" pitchFamily="34" charset="0"/>
                <a:cs typeface="Segoe UI Light" panose="020B0502040204020203" pitchFamily="34" charset="0"/>
              </a:rPr>
              <a:t>Etiam</a:t>
            </a:r>
            <a:r>
              <a:rPr lang="en-US" sz="1471" dirty="0">
                <a:solidFill>
                  <a:srgbClr val="FFFFFF"/>
                </a:solidFill>
                <a:ea typeface="Calibri" panose="020F0502020204030204" pitchFamily="34" charset="0"/>
                <a:cs typeface="Segoe UI Light" panose="020B0502040204020203" pitchFamily="34" charset="0"/>
              </a:rPr>
              <a:t> dui </a:t>
            </a:r>
            <a:r>
              <a:rPr lang="en-US" sz="1471" dirty="0" err="1">
                <a:solidFill>
                  <a:srgbClr val="FFFFFF"/>
                </a:solidFill>
                <a:ea typeface="Calibri" panose="020F0502020204030204" pitchFamily="34" charset="0"/>
                <a:cs typeface="Segoe UI Light" panose="020B0502040204020203" pitchFamily="34" charset="0"/>
              </a:rPr>
              <a:t>sem</a:t>
            </a:r>
            <a:r>
              <a:rPr lang="en-US" sz="1471" dirty="0">
                <a:solidFill>
                  <a:srgbClr val="FFFFFF"/>
                </a:solidFill>
                <a:ea typeface="Calibri" panose="020F0502020204030204" pitchFamily="34" charset="0"/>
                <a:cs typeface="Segoe UI Light" panose="020B0502040204020203" pitchFamily="34" charset="0"/>
              </a:rPr>
              <a:t>, fermentum vitae, </a:t>
            </a:r>
            <a:r>
              <a:rPr lang="en-US" sz="1471" dirty="0" err="1">
                <a:solidFill>
                  <a:srgbClr val="FFFFFF"/>
                </a:solidFill>
                <a:ea typeface="Calibri" panose="020F0502020204030204" pitchFamily="34" charset="0"/>
                <a:cs typeface="Segoe UI Light" panose="020B0502040204020203" pitchFamily="34" charset="0"/>
              </a:rPr>
              <a:t>sagittis</a:t>
            </a:r>
            <a:r>
              <a:rPr lang="en-US" sz="1471" dirty="0">
                <a:solidFill>
                  <a:srgbClr val="FFFFFF"/>
                </a:solidFill>
                <a:ea typeface="Calibri" panose="020F0502020204030204" pitchFamily="34" charset="0"/>
                <a:cs typeface="Segoe UI Light" panose="020B0502040204020203" pitchFamily="34" charset="0"/>
              </a:rPr>
              <a:t> id, </a:t>
            </a:r>
            <a:r>
              <a:rPr lang="en-US" sz="1471" dirty="0" err="1">
                <a:solidFill>
                  <a:srgbClr val="FFFFFF"/>
                </a:solidFill>
                <a:ea typeface="Calibri" panose="020F0502020204030204" pitchFamily="34" charset="0"/>
                <a:cs typeface="Segoe UI Light" panose="020B0502040204020203" pitchFamily="34" charset="0"/>
              </a:rPr>
              <a:t>malesuada</a:t>
            </a:r>
            <a:r>
              <a:rPr lang="en-US" sz="1471" dirty="0">
                <a:solidFill>
                  <a:srgbClr val="FFFFFF"/>
                </a:solidFill>
                <a:ea typeface="Calibri" panose="020F0502020204030204" pitchFamily="34" charset="0"/>
                <a:cs typeface="Segoe UI Light" panose="020B0502040204020203" pitchFamily="34" charset="0"/>
              </a:rPr>
              <a:t> in, </a:t>
            </a:r>
            <a:r>
              <a:rPr lang="en-US" sz="1471" dirty="0" err="1">
                <a:solidFill>
                  <a:srgbClr val="FFFFFF"/>
                </a:solidFill>
                <a:ea typeface="Calibri" panose="020F0502020204030204" pitchFamily="34" charset="0"/>
                <a:cs typeface="Segoe UI Light" panose="020B0502040204020203" pitchFamily="34" charset="0"/>
              </a:rPr>
              <a:t>quam</a:t>
            </a:r>
            <a:r>
              <a:rPr lang="en-US" sz="1471" dirty="0">
                <a:solidFill>
                  <a:srgbClr val="FFFFFF"/>
                </a:solidFill>
                <a:ea typeface="Calibri" panose="020F0502020204030204" pitchFamily="34" charset="0"/>
                <a:cs typeface="Segoe UI Light" panose="020B0502040204020203" pitchFamily="34" charset="0"/>
              </a:rPr>
              <a:t>.</a:t>
            </a:r>
          </a:p>
        </p:txBody>
      </p:sp>
    </p:spTree>
    <p:extLst>
      <p:ext uri="{BB962C8B-B14F-4D97-AF65-F5344CB8AC3E}">
        <p14:creationId xmlns:p14="http://schemas.microsoft.com/office/powerpoint/2010/main" val="230277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avertica-BW">
  <a:themeElements>
    <a:clrScheme name="NAVERTICA_Theme_Colors">
      <a:dk1>
        <a:srgbClr val="000000"/>
      </a:dk1>
      <a:lt1>
        <a:srgbClr val="FFFFFF"/>
      </a:lt1>
      <a:dk2>
        <a:srgbClr val="6A5E4F"/>
      </a:dk2>
      <a:lt2>
        <a:srgbClr val="EAE6E6"/>
      </a:lt2>
      <a:accent1>
        <a:srgbClr val="991200"/>
      </a:accent1>
      <a:accent2>
        <a:srgbClr val="CB4C00"/>
      </a:accent2>
      <a:accent3>
        <a:srgbClr val="00A5A6"/>
      </a:accent3>
      <a:accent4>
        <a:srgbClr val="FFD05F"/>
      </a:accent4>
      <a:accent5>
        <a:srgbClr val="0D0A59"/>
      </a:accent5>
      <a:accent6>
        <a:srgbClr val="00A2FF"/>
      </a:accent6>
      <a:hlink>
        <a:srgbClr val="2863A2"/>
      </a:hlink>
      <a:folHlink>
        <a:srgbClr val="FE680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zentace2" id="{F71C7959-D881-0246-BA00-336D5A79960D}" vid="{131BABE7-7710-1845-901D-576A479B4CB0}"/>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p:properties xmlns:p="http://schemas.microsoft.com/office/2006/metadata/properties" xmlns:xsi="http://www.w3.org/2001/XMLSchema-instance" xmlns:pc="http://schemas.microsoft.com/office/infopath/2007/PartnerControls">
  <documentManagement>
    <Jazyk xmlns="3d857c15-e068-41c6-a1a9-16b3cf66308e">Čeština</Jazyk>
    <Datum_x0020_dokumentu xmlns="1cee3ea1-b7c6-4c7b-99eb-9706fa368c1e">2019-04-28T22:00:00+00:00</Datum_x0020_dokumentu>
    <mktg_OblastiVertikaly xmlns="1cee3ea1-b7c6-4c7b-99eb-9706fa368c1e"/>
    <IconOverlay xmlns="http://schemas.microsoft.com/sharepoint/v4" xsi:nil="true"/>
    <mktg_StavDokumentu xmlns="1cee3ea1-b7c6-4c7b-99eb-9706fa368c1e">9</mktg_StavDokumentu>
    <mktg_ProduktyPlatformy xmlns="1cee3ea1-b7c6-4c7b-99eb-9706fa368c1e"/>
    <Poznámka xmlns="1cee3ea1-b7c6-4c7b-99eb-9706fa368c1e">velikost snímků 16:9</Poznámka>
    <NVR_Responsible xmlns="3d857c15-e068-41c6-a1a9-16b3cf66308e">
      <UserInfo>
        <DisplayName/>
        <AccountId xsi:nil="true"/>
        <AccountType/>
      </UserInfo>
    </NVR_Responsible>
    <NVR_Supplier xmlns="3d857c15-e068-41c6-a1a9-16b3cf66308e" xsi:nil="true"/>
    <mktg_Proces xmlns="1cee3ea1-b7c6-4c7b-99eb-9706fa368c1e">19</mktg_Proces>
    <mktg_ZarazeniDokumentu xmlns="1cee3ea1-b7c6-4c7b-99eb-9706fa368c1e">17</mktg_ZarazeniDokumentu>
    <NVR_EnvelopeLookup_Serial xmlns="1cee3ea1-b7c6-4c7b-99eb-9706fa368c1e" xsi:nil="true"/>
    <_dlc_DocId xmlns="ebba5668-0ce9-4b55-ad5a-9593098aed32">ESYXQDZSE65U-1160454768-1340</_dlc_DocId>
    <_dlc_DocIdUrl xmlns="ebba5668-0ce9-4b55-ad5a-9593098aed32">
      <Url>https://qmp.navertica.com/mktg/_layouts/15/DocIdRedir.aspx?ID=ESYXQDZSE65U-1160454768-1340</Url>
      <Description>ESYXQDZSE65U-1160454768-1340</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25B428F6FD7C0745893454B2A0E83817" ma:contentTypeVersion="25" ma:contentTypeDescription="Vytvoří nový dokument" ma:contentTypeScope="" ma:versionID="b5a96a0a12660b48dbf471819db6360a">
  <xsd:schema xmlns:xsd="http://www.w3.org/2001/XMLSchema" xmlns:xs="http://www.w3.org/2001/XMLSchema" xmlns:p="http://schemas.microsoft.com/office/2006/metadata/properties" xmlns:ns2="3d857c15-e068-41c6-a1a9-16b3cf66308e" xmlns:ns3="1cee3ea1-b7c6-4c7b-99eb-9706fa368c1e" xmlns:ns4="ebba5668-0ce9-4b55-ad5a-9593098aed32" xmlns:ns5="http://schemas.microsoft.com/sharepoint/v4" targetNamespace="http://schemas.microsoft.com/office/2006/metadata/properties" ma:root="true" ma:fieldsID="308f769b43fa0954a90574dd64718852" ns2:_="" ns3:_="" ns4:_="" ns5:_="">
    <xsd:import namespace="3d857c15-e068-41c6-a1a9-16b3cf66308e"/>
    <xsd:import namespace="1cee3ea1-b7c6-4c7b-99eb-9706fa368c1e"/>
    <xsd:import namespace="ebba5668-0ce9-4b55-ad5a-9593098aed32"/>
    <xsd:import namespace="http://schemas.microsoft.com/sharepoint/v4"/>
    <xsd:element name="properties">
      <xsd:complexType>
        <xsd:sequence>
          <xsd:element name="documentManagement">
            <xsd:complexType>
              <xsd:all>
                <xsd:element ref="ns2:NVR_Responsible" minOccurs="0"/>
                <xsd:element ref="ns3:NVR_EnvelopeLookup_Serial" minOccurs="0"/>
                <xsd:element ref="ns3:mktg_StavDokumentu" minOccurs="0"/>
                <xsd:element ref="ns3:Datum_x0020_dokumentu" minOccurs="0"/>
                <xsd:element ref="ns3:mktg_Proces" minOccurs="0"/>
                <xsd:element ref="ns3:mktg_ZarazeniDokumentu" minOccurs="0"/>
                <xsd:element ref="ns3:mktg_OblastiVertikaly" minOccurs="0"/>
                <xsd:element ref="ns3:mktg_ProduktyPlatformy" minOccurs="0"/>
                <xsd:element ref="ns2:Jazyk" minOccurs="0"/>
                <xsd:element ref="ns3:Poznámka" minOccurs="0"/>
                <xsd:element ref="ns2:NVR_Supplier" minOccurs="0"/>
                <xsd:element ref="ns3:SharedWithUsers" minOccurs="0"/>
                <xsd:element ref="ns4:_dlc_DocIdUrl" minOccurs="0"/>
                <xsd:element ref="ns4:_dlc_DocIdPersistId" minOccurs="0"/>
                <xsd:element ref="ns5:IconOverlay" minOccurs="0"/>
                <xsd:element ref="ns4:_dlc_DocId" minOccurs="0"/>
                <xsd:element ref="ns2:WorkFlowStatusSeria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857c15-e068-41c6-a1a9-16b3cf66308e" elementFormDefault="qualified">
    <xsd:import namespace="http://schemas.microsoft.com/office/2006/documentManagement/types"/>
    <xsd:import namespace="http://schemas.microsoft.com/office/infopath/2007/PartnerControls"/>
    <xsd:element name="NVR_Responsible" ma:index="1" nillable="true" ma:displayName="Zodpovídá" ma:list="UserInfo" ma:SharePointGroup="0" ma:internalName="NVR_Responsibl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azyk" ma:index="9" nillable="true" ma:displayName="Jazyk" ma:default="Čeština" ma:format="Dropdown" ma:internalName="Jazyk">
      <xsd:simpleType>
        <xsd:restriction base="dms:Choice">
          <xsd:enumeration value="Čeština"/>
          <xsd:enumeration value="English"/>
          <xsd:enumeration value="Slovenčina"/>
          <xsd:enumeration value="Deutsch"/>
        </xsd:restriction>
      </xsd:simpleType>
    </xsd:element>
    <xsd:element name="NVR_Supplier" ma:index="11" nillable="true" ma:displayName="Dodavatel" ma:list="{30788149-e60a-4a8a-9829-f3223fe8ebbe}" ma:internalName="NVR_Supplier" ma:showField="Title">
      <xsd:simpleType>
        <xsd:restriction base="dms:Lookup"/>
      </xsd:simpleType>
    </xsd:element>
    <xsd:element name="WorkFlowStatusSerial" ma:index="24" nillable="true" ma:displayName="Stav schvalování" ma:list="{8ACA93BE-5434-4456-A017-0F31323FD72A}" ma:internalName="WorkFlowStatusSerial" ma:readOnly="true" ma:showField="NVR_EnvelopeStatus" ma:web="1cee3ea1-b7c6-4c7b-99eb-9706fa368c1e">
      <xsd:simpleType>
        <xsd:restriction base="dms:Lookup"/>
      </xsd:simpleType>
    </xsd:element>
  </xsd:schema>
  <xsd:schema xmlns:xsd="http://www.w3.org/2001/XMLSchema" xmlns:xs="http://www.w3.org/2001/XMLSchema" xmlns:dms="http://schemas.microsoft.com/office/2006/documentManagement/types" xmlns:pc="http://schemas.microsoft.com/office/infopath/2007/PartnerControls" targetNamespace="1cee3ea1-b7c6-4c7b-99eb-9706fa368c1e" elementFormDefault="qualified">
    <xsd:import namespace="http://schemas.microsoft.com/office/2006/documentManagement/types"/>
    <xsd:import namespace="http://schemas.microsoft.com/office/infopath/2007/PartnerControls"/>
    <xsd:element name="NVR_EnvelopeLookup_Serial" ma:index="2" nillable="true" ma:displayName="Košilka sériová" ma:list="{8ACA93BE-5434-4456-A017-0F31323FD72A}" ma:internalName="NVR_EnvelopeLookup_Serial" ma:showField="Title" ma:web="1cee3ea1-b7c6-4c7b-99eb-9706fa368c1e">
      <xsd:simpleType>
        <xsd:restriction base="dms:Lookup"/>
      </xsd:simpleType>
    </xsd:element>
    <xsd:element name="mktg_StavDokumentu" ma:index="3" nillable="true" ma:displayName="Status dokumentu" ma:list="{c0f25293-1e62-4406-bead-85f117c704d1}" ma:internalName="mktg_StavDokumentu" ma:showField="Title" ma:web="1cee3ea1-b7c6-4c7b-99eb-9706fa368c1e">
      <xsd:simpleType>
        <xsd:restriction base="dms:Lookup"/>
      </xsd:simpleType>
    </xsd:element>
    <xsd:element name="Datum_x0020_dokumentu" ma:index="4" nillable="true" ma:displayName="Datum dokumentu" ma:default="[today]" ma:description="Datum, od kterého je položka aktuální" ma:format="DateOnly" ma:internalName="Datum_x0020_dokumentu">
      <xsd:simpleType>
        <xsd:restriction base="dms:DateTime"/>
      </xsd:simpleType>
    </xsd:element>
    <xsd:element name="mktg_Proces" ma:index="5" nillable="true" ma:displayName="Fáze" ma:list="{6e766ef0-7dd0-425f-911e-3bcd2fb393f5}" ma:internalName="mktg_Proces" ma:showField="Title" ma:web="1cee3ea1-b7c6-4c7b-99eb-9706fa368c1e">
      <xsd:simpleType>
        <xsd:restriction base="dms:Lookup"/>
      </xsd:simpleType>
    </xsd:element>
    <xsd:element name="mktg_ZarazeniDokumentu" ma:index="6" nillable="true" ma:displayName="Typ dokumentu" ma:list="{1e7273bc-372d-4a5e-b24f-3ae7460e00f5}" ma:internalName="mktg_ZarazeniDokumentu" ma:showField="Title" ma:web="1cee3ea1-b7c6-4c7b-99eb-9706fa368c1e">
      <xsd:simpleType>
        <xsd:restriction base="dms:Lookup"/>
      </xsd:simpleType>
    </xsd:element>
    <xsd:element name="mktg_OblastiVertikaly" ma:index="7" nillable="true" ma:displayName="Oblasti a vertikály" ma:list="{8ddcfd13-2229-4b2e-b707-275de4b6d743}" ma:internalName="mktg_OblastiVertikaly" ma:showField="Title" ma:web="1cee3ea1-b7c6-4c7b-99eb-9706fa368c1e">
      <xsd:complexType>
        <xsd:complexContent>
          <xsd:extension base="dms:MultiChoiceLookup">
            <xsd:sequence>
              <xsd:element name="Value" type="dms:Lookup" maxOccurs="unbounded" minOccurs="0" nillable="true"/>
            </xsd:sequence>
          </xsd:extension>
        </xsd:complexContent>
      </xsd:complexType>
    </xsd:element>
    <xsd:element name="mktg_ProduktyPlatformy" ma:index="8" nillable="true" ma:displayName="Produkty a platformy" ma:list="{a28eb338-14f2-435e-a220-b45db99a1f30}" ma:internalName="mktg_ProduktyPlatformy" ma:showField="Title" ma:web="1cee3ea1-b7c6-4c7b-99eb-9706fa368c1e">
      <xsd:complexType>
        <xsd:complexContent>
          <xsd:extension base="dms:MultiChoiceLookup">
            <xsd:sequence>
              <xsd:element name="Value" type="dms:Lookup" maxOccurs="unbounded" minOccurs="0" nillable="true"/>
            </xsd:sequence>
          </xsd:extension>
        </xsd:complexContent>
      </xsd:complexType>
    </xsd:element>
    <xsd:element name="Poznámka" ma:index="10" nillable="true" ma:displayName="Poznámka" ma:description="Doplňující informace" ma:internalName="Pozn_x00e1_mka">
      <xsd:simpleType>
        <xsd:restriction base="dms:Note">
          <xsd:maxLength value="255"/>
        </xsd:restriction>
      </xsd:simpleType>
    </xsd:element>
    <xsd:element name="SharedWithUsers" ma:index="18" nillable="true" ma:displayName="Sdílí se s"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bba5668-0ce9-4b55-ad5a-9593098aed32" elementFormDefault="qualified">
    <xsd:import namespace="http://schemas.microsoft.com/office/2006/documentManagement/types"/>
    <xsd:import namespace="http://schemas.microsoft.com/office/infopath/2007/PartnerControls"/>
    <xsd:element name="_dlc_DocIdUrl" ma:index="19" nillable="true" ma:displayName="ID dokumentu" ma:description="Trvalý odkaz na tento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0" nillable="true" ma:displayName="Zachovat ID" ma:description="Ponechat ID po přidání" ma:hidden="true" ma:internalName="_dlc_DocIdPersistId" ma:readOnly="true">
      <xsd:simpleType>
        <xsd:restriction base="dms:Boolean"/>
      </xsd:simpleType>
    </xsd:element>
    <xsd:element name="_dlc_DocId" ma:index="23" nillable="true" ma:displayName="Hodnota ID dokumentu" ma:description="Hodnota ID dokumentu přiřazená této položce" ma:internalName="_dlc_DocId"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2"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7" ma:displayName="Typ obsahu"/>
        <xsd:element ref="dc:title" minOccurs="0" maxOccurs="1"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C509763-4F24-452C-8FFA-DDACDFE007A0}"/>
</file>

<file path=customXml/itemProps2.xml><?xml version="1.0" encoding="utf-8"?>
<ds:datastoreItem xmlns:ds="http://schemas.openxmlformats.org/officeDocument/2006/customXml" ds:itemID="{A633794E-EFB1-46EA-90BF-883AA96A176C}"/>
</file>

<file path=customXml/itemProps3.xml><?xml version="1.0" encoding="utf-8"?>
<ds:datastoreItem xmlns:ds="http://schemas.openxmlformats.org/officeDocument/2006/customXml" ds:itemID="{F6A02608-0B04-4C7D-B93D-56A24A7C8A06}"/>
</file>

<file path=customXml/itemProps4.xml><?xml version="1.0" encoding="utf-8"?>
<ds:datastoreItem xmlns:ds="http://schemas.openxmlformats.org/officeDocument/2006/customXml" ds:itemID="{2E665AAC-356A-4467-A306-06C9EFDFEE43}"/>
</file>

<file path=customXml/itemProps5.xml><?xml version="1.0" encoding="utf-8"?>
<ds:datastoreItem xmlns:ds="http://schemas.openxmlformats.org/officeDocument/2006/customXml" ds:itemID="{5F8FEE43-DF18-4D9D-BD8F-DDF965A53DA1}"/>
</file>

<file path=docProps/app.xml><?xml version="1.0" encoding="utf-8"?>
<Properties xmlns="http://schemas.openxmlformats.org/officeDocument/2006/extended-properties" xmlns:vt="http://schemas.openxmlformats.org/officeDocument/2006/docPropsVTypes">
  <Template>PREZENTACE_SABLONA_NAVERTICA</Template>
  <TotalTime>1607</TotalTime>
  <Words>4010</Words>
  <Application>Microsoft Office PowerPoint</Application>
  <PresentationFormat>Předvádění na obrazovce (16:9)</PresentationFormat>
  <Paragraphs>650</Paragraphs>
  <Slides>35</Slides>
  <Notes>20</Notes>
  <HiddenSlides>4</HiddenSlides>
  <MMClips>0</MMClips>
  <ScaleCrop>false</ScaleCrop>
  <HeadingPairs>
    <vt:vector size="8" baseType="variant">
      <vt:variant>
        <vt:lpstr>Použitá písma</vt:lpstr>
      </vt:variant>
      <vt:variant>
        <vt:i4>6</vt:i4>
      </vt:variant>
      <vt:variant>
        <vt:lpstr>Motiv</vt:lpstr>
      </vt:variant>
      <vt:variant>
        <vt:i4>1</vt:i4>
      </vt:variant>
      <vt:variant>
        <vt:lpstr>Vložené servery OLE</vt:lpstr>
      </vt:variant>
      <vt:variant>
        <vt:i4>1</vt:i4>
      </vt:variant>
      <vt:variant>
        <vt:lpstr>Nadpisy snímků</vt:lpstr>
      </vt:variant>
      <vt:variant>
        <vt:i4>35</vt:i4>
      </vt:variant>
    </vt:vector>
  </HeadingPairs>
  <TitlesOfParts>
    <vt:vector size="43" baseType="lpstr">
      <vt:lpstr>Arial</vt:lpstr>
      <vt:lpstr>Calibri</vt:lpstr>
      <vt:lpstr>Calibri Light</vt:lpstr>
      <vt:lpstr>Segoe UI</vt:lpstr>
      <vt:lpstr>Segoe UI Light</vt:lpstr>
      <vt:lpstr>Segoe UI Semilight</vt:lpstr>
      <vt:lpstr>Navertica-BW</vt:lpstr>
      <vt:lpstr>Image</vt:lpstr>
      <vt:lpstr>Prezentace aplikace PowerPoint</vt:lpstr>
      <vt:lpstr>Nullam dapibus fermentum ipsum? </vt:lpstr>
      <vt:lpstr>Lorem ipsum dolor sit amet, consectetuer adipiscing elit. </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Products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Time saver slide – copy objects and use colours</vt:lpstr>
      <vt:lpstr>NAVERTICA &amp; Microsoft Colour – Office 365 Motive</vt:lpstr>
      <vt:lpstr>NAVERTICA Colour Palette – BRAND USAGE GUIDE</vt:lpstr>
      <vt:lpstr>„ORIGINAL“ ppt - not match with NAVERTICA Brand Usage Guide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Lukas Kyncl</dc:creator>
  <cp:lastModifiedBy>Lukas Kyncl</cp:lastModifiedBy>
  <cp:revision>51</cp:revision>
  <dcterms:created xsi:type="dcterms:W3CDTF">2020-02-04T12:57:42Z</dcterms:created>
  <dcterms:modified xsi:type="dcterms:W3CDTF">2020-07-17T10:03:23Z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0x01010025B428F6FD7C0745893454B2A0E83817</vt:lpwstr>
  </property>
  <property fmtid="{D5CDD505-2E9C-101B-9397-08002B2CF9AE}" pid="3" name="_dlc_DocIdItemGuid">
    <vt:lpwstr>74a4d83a-856c-49c3-90ab-bfc85c166631</vt:lpwstr>
  </property>
</Properties>
</file>